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mp4" ContentType="video/unknown"/>
  <Default Extension="bin" ContentType="application/vnd.openxmlformats-officedocument.presentationml.printerSettings"/>
  <Default Extension="wdp" ContentType="image/vnd.ms-photo"/>
  <Default Extension="png" ContentType="image/png"/>
  <Default Extension="wmf" ContentType="image/x-wmf"/>
  <Default Extension="mpg" ContentType="video/unknown"/>
  <Default Extension="rels" ContentType="application/vnd.openxmlformats-package.relationships+xml"/>
  <Default Extension="mo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64.jpg" ContentType="image/jpg"/>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96" r:id="rId2"/>
    <p:sldMasterId id="2147483747" r:id="rId3"/>
    <p:sldMasterId id="2147483759" r:id="rId4"/>
    <p:sldMasterId id="2147483771" r:id="rId5"/>
    <p:sldMasterId id="2147483784" r:id="rId6"/>
    <p:sldMasterId id="2147483796" r:id="rId7"/>
    <p:sldMasterId id="2147483809" r:id="rId8"/>
    <p:sldMasterId id="2147483822" r:id="rId9"/>
    <p:sldMasterId id="2147483834" r:id="rId10"/>
    <p:sldMasterId id="2147483846" r:id="rId11"/>
    <p:sldMasterId id="2147483850" r:id="rId12"/>
    <p:sldMasterId id="2147483862" r:id="rId13"/>
    <p:sldMasterId id="2147483874" r:id="rId14"/>
    <p:sldMasterId id="2147483888" r:id="rId15"/>
  </p:sldMasterIdLst>
  <p:notesMasterIdLst>
    <p:notesMasterId r:id="rId98"/>
  </p:notesMasterIdLst>
  <p:sldIdLst>
    <p:sldId id="414" r:id="rId16"/>
    <p:sldId id="415" r:id="rId17"/>
    <p:sldId id="395" r:id="rId18"/>
    <p:sldId id="274" r:id="rId19"/>
    <p:sldId id="367" r:id="rId20"/>
    <p:sldId id="416" r:id="rId21"/>
    <p:sldId id="417" r:id="rId22"/>
    <p:sldId id="418" r:id="rId23"/>
    <p:sldId id="287" r:id="rId24"/>
    <p:sldId id="419" r:id="rId25"/>
    <p:sldId id="420" r:id="rId26"/>
    <p:sldId id="421" r:id="rId27"/>
    <p:sldId id="482" r:id="rId28"/>
    <p:sldId id="422" r:id="rId29"/>
    <p:sldId id="486" r:id="rId30"/>
    <p:sldId id="423" r:id="rId31"/>
    <p:sldId id="424" r:id="rId32"/>
    <p:sldId id="425" r:id="rId33"/>
    <p:sldId id="426" r:id="rId34"/>
    <p:sldId id="427" r:id="rId35"/>
    <p:sldId id="428" r:id="rId36"/>
    <p:sldId id="404" r:id="rId37"/>
    <p:sldId id="403" r:id="rId38"/>
    <p:sldId id="405" r:id="rId39"/>
    <p:sldId id="429" r:id="rId40"/>
    <p:sldId id="396" r:id="rId41"/>
    <p:sldId id="397" r:id="rId42"/>
    <p:sldId id="398" r:id="rId43"/>
    <p:sldId id="402" r:id="rId44"/>
    <p:sldId id="401" r:id="rId45"/>
    <p:sldId id="430" r:id="rId46"/>
    <p:sldId id="449" r:id="rId47"/>
    <p:sldId id="407" r:id="rId48"/>
    <p:sldId id="431" r:id="rId49"/>
    <p:sldId id="432" r:id="rId50"/>
    <p:sldId id="483" r:id="rId51"/>
    <p:sldId id="408" r:id="rId52"/>
    <p:sldId id="433" r:id="rId53"/>
    <p:sldId id="406" r:id="rId54"/>
    <p:sldId id="434" r:id="rId55"/>
    <p:sldId id="435" r:id="rId56"/>
    <p:sldId id="450" r:id="rId57"/>
    <p:sldId id="411" r:id="rId58"/>
    <p:sldId id="413" r:id="rId59"/>
    <p:sldId id="436" r:id="rId60"/>
    <p:sldId id="437" r:id="rId61"/>
    <p:sldId id="458" r:id="rId62"/>
    <p:sldId id="438" r:id="rId63"/>
    <p:sldId id="439" r:id="rId64"/>
    <p:sldId id="440" r:id="rId65"/>
    <p:sldId id="441" r:id="rId66"/>
    <p:sldId id="451" r:id="rId67"/>
    <p:sldId id="452" r:id="rId68"/>
    <p:sldId id="453" r:id="rId69"/>
    <p:sldId id="454" r:id="rId70"/>
    <p:sldId id="455" r:id="rId71"/>
    <p:sldId id="459" r:id="rId72"/>
    <p:sldId id="476" r:id="rId73"/>
    <p:sldId id="460" r:id="rId74"/>
    <p:sldId id="463" r:id="rId75"/>
    <p:sldId id="465" r:id="rId76"/>
    <p:sldId id="485" r:id="rId77"/>
    <p:sldId id="484" r:id="rId78"/>
    <p:sldId id="480" r:id="rId79"/>
    <p:sldId id="481" r:id="rId80"/>
    <p:sldId id="466" r:id="rId81"/>
    <p:sldId id="478" r:id="rId82"/>
    <p:sldId id="467" r:id="rId83"/>
    <p:sldId id="410" r:id="rId84"/>
    <p:sldId id="409" r:id="rId85"/>
    <p:sldId id="471" r:id="rId86"/>
    <p:sldId id="472" r:id="rId87"/>
    <p:sldId id="477" r:id="rId88"/>
    <p:sldId id="445" r:id="rId89"/>
    <p:sldId id="446" r:id="rId90"/>
    <p:sldId id="470" r:id="rId91"/>
    <p:sldId id="469" r:id="rId92"/>
    <p:sldId id="473" r:id="rId93"/>
    <p:sldId id="474" r:id="rId94"/>
    <p:sldId id="475" r:id="rId95"/>
    <p:sldId id="448" r:id="rId96"/>
    <p:sldId id="412" r:id="rId97"/>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68BC"/>
    <a:srgbClr val="0300AA"/>
    <a:srgbClr val="B5C2FF"/>
    <a:srgbClr val="0100A9"/>
    <a:srgbClr val="000069"/>
    <a:srgbClr val="3C4A80"/>
    <a:srgbClr val="00002C"/>
    <a:srgbClr val="01006A"/>
    <a:srgbClr val="FDFFBF"/>
    <a:srgbClr val="00006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09" autoAdjust="0"/>
    <p:restoredTop sz="87785" autoAdjust="0"/>
  </p:normalViewPr>
  <p:slideViewPr>
    <p:cSldViewPr snapToGrid="0" snapToObjects="1">
      <p:cViewPr varScale="1">
        <p:scale>
          <a:sx n="100" d="100"/>
          <a:sy n="100" d="100"/>
        </p:scale>
        <p:origin x="-976" y="-1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576"/>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viewProps" Target="viewProps.xml"/><Relationship Id="rId102" Type="http://schemas.openxmlformats.org/officeDocument/2006/relationships/theme" Target="theme/theme1.xml"/><Relationship Id="rId10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 Target="slides/slide1.xml"/><Relationship Id="rId17" Type="http://schemas.openxmlformats.org/officeDocument/2006/relationships/slide" Target="slides/slide2.xml"/><Relationship Id="rId18" Type="http://schemas.openxmlformats.org/officeDocument/2006/relationships/slide" Target="slides/slide3.xml"/><Relationship Id="rId19" Type="http://schemas.openxmlformats.org/officeDocument/2006/relationships/slide" Target="slides/slide4.xml"/><Relationship Id="rId30" Type="http://schemas.openxmlformats.org/officeDocument/2006/relationships/slide" Target="slides/slide15.xml"/><Relationship Id="rId31" Type="http://schemas.openxmlformats.org/officeDocument/2006/relationships/slide" Target="slides/slide16.xml"/><Relationship Id="rId32" Type="http://schemas.openxmlformats.org/officeDocument/2006/relationships/slide" Target="slides/slide17.xml"/><Relationship Id="rId33" Type="http://schemas.openxmlformats.org/officeDocument/2006/relationships/slide" Target="slides/slide18.xml"/><Relationship Id="rId34" Type="http://schemas.openxmlformats.org/officeDocument/2006/relationships/slide" Target="slides/slide19.xml"/><Relationship Id="rId35" Type="http://schemas.openxmlformats.org/officeDocument/2006/relationships/slide" Target="slides/slide20.xml"/><Relationship Id="rId36" Type="http://schemas.openxmlformats.org/officeDocument/2006/relationships/slide" Target="slides/slide21.xml"/><Relationship Id="rId37" Type="http://schemas.openxmlformats.org/officeDocument/2006/relationships/slide" Target="slides/slide22.xml"/><Relationship Id="rId38" Type="http://schemas.openxmlformats.org/officeDocument/2006/relationships/slide" Target="slides/slide23.xml"/><Relationship Id="rId39" Type="http://schemas.openxmlformats.org/officeDocument/2006/relationships/slide" Target="slides/slide24.xml"/><Relationship Id="rId50" Type="http://schemas.openxmlformats.org/officeDocument/2006/relationships/slide" Target="slides/slide35.xml"/><Relationship Id="rId51" Type="http://schemas.openxmlformats.org/officeDocument/2006/relationships/slide" Target="slides/slide36.xml"/><Relationship Id="rId52" Type="http://schemas.openxmlformats.org/officeDocument/2006/relationships/slide" Target="slides/slide37.xml"/><Relationship Id="rId53" Type="http://schemas.openxmlformats.org/officeDocument/2006/relationships/slide" Target="slides/slide38.xml"/><Relationship Id="rId54" Type="http://schemas.openxmlformats.org/officeDocument/2006/relationships/slide" Target="slides/slide39.xml"/><Relationship Id="rId55" Type="http://schemas.openxmlformats.org/officeDocument/2006/relationships/slide" Target="slides/slide40.xml"/><Relationship Id="rId56" Type="http://schemas.openxmlformats.org/officeDocument/2006/relationships/slide" Target="slides/slide41.xml"/><Relationship Id="rId57" Type="http://schemas.openxmlformats.org/officeDocument/2006/relationships/slide" Target="slides/slide42.xml"/><Relationship Id="rId58" Type="http://schemas.openxmlformats.org/officeDocument/2006/relationships/slide" Target="slides/slide43.xml"/><Relationship Id="rId59" Type="http://schemas.openxmlformats.org/officeDocument/2006/relationships/slide" Target="slides/slide44.xml"/><Relationship Id="rId70" Type="http://schemas.openxmlformats.org/officeDocument/2006/relationships/slide" Target="slides/slide55.xml"/><Relationship Id="rId71" Type="http://schemas.openxmlformats.org/officeDocument/2006/relationships/slide" Target="slides/slide56.xml"/><Relationship Id="rId72" Type="http://schemas.openxmlformats.org/officeDocument/2006/relationships/slide" Target="slides/slide57.xml"/><Relationship Id="rId73" Type="http://schemas.openxmlformats.org/officeDocument/2006/relationships/slide" Target="slides/slide58.xml"/><Relationship Id="rId74" Type="http://schemas.openxmlformats.org/officeDocument/2006/relationships/slide" Target="slides/slide59.xml"/><Relationship Id="rId75" Type="http://schemas.openxmlformats.org/officeDocument/2006/relationships/slide" Target="slides/slide60.xml"/><Relationship Id="rId76" Type="http://schemas.openxmlformats.org/officeDocument/2006/relationships/slide" Target="slides/slide61.xml"/><Relationship Id="rId77" Type="http://schemas.openxmlformats.org/officeDocument/2006/relationships/slide" Target="slides/slide62.xml"/><Relationship Id="rId78" Type="http://schemas.openxmlformats.org/officeDocument/2006/relationships/slide" Target="slides/slide63.xml"/><Relationship Id="rId79" Type="http://schemas.openxmlformats.org/officeDocument/2006/relationships/slide" Target="slides/slide64.xml"/><Relationship Id="rId90" Type="http://schemas.openxmlformats.org/officeDocument/2006/relationships/slide" Target="slides/slide75.xml"/><Relationship Id="rId91" Type="http://schemas.openxmlformats.org/officeDocument/2006/relationships/slide" Target="slides/slide76.xml"/><Relationship Id="rId92" Type="http://schemas.openxmlformats.org/officeDocument/2006/relationships/slide" Target="slides/slide77.xml"/><Relationship Id="rId93" Type="http://schemas.openxmlformats.org/officeDocument/2006/relationships/slide" Target="slides/slide78.xml"/><Relationship Id="rId94" Type="http://schemas.openxmlformats.org/officeDocument/2006/relationships/slide" Target="slides/slide79.xml"/><Relationship Id="rId95" Type="http://schemas.openxmlformats.org/officeDocument/2006/relationships/slide" Target="slides/slide80.xml"/><Relationship Id="rId96" Type="http://schemas.openxmlformats.org/officeDocument/2006/relationships/slide" Target="slides/slide81.xml"/><Relationship Id="rId97" Type="http://schemas.openxmlformats.org/officeDocument/2006/relationships/slide" Target="slides/slide82.xml"/><Relationship Id="rId98" Type="http://schemas.openxmlformats.org/officeDocument/2006/relationships/notesMaster" Target="notesMasters/notesMaster1.xml"/><Relationship Id="rId99" Type="http://schemas.openxmlformats.org/officeDocument/2006/relationships/printerSettings" Target="printerSettings/printerSettings1.bin"/><Relationship Id="rId20" Type="http://schemas.openxmlformats.org/officeDocument/2006/relationships/slide" Target="slides/slide5.xml"/><Relationship Id="rId21" Type="http://schemas.openxmlformats.org/officeDocument/2006/relationships/slide" Target="slides/slide6.xml"/><Relationship Id="rId22" Type="http://schemas.openxmlformats.org/officeDocument/2006/relationships/slide" Target="slides/slide7.xml"/><Relationship Id="rId23" Type="http://schemas.openxmlformats.org/officeDocument/2006/relationships/slide" Target="slides/slide8.xml"/><Relationship Id="rId24" Type="http://schemas.openxmlformats.org/officeDocument/2006/relationships/slide" Target="slides/slide9.xml"/><Relationship Id="rId25" Type="http://schemas.openxmlformats.org/officeDocument/2006/relationships/slide" Target="slides/slide10.xml"/><Relationship Id="rId26" Type="http://schemas.openxmlformats.org/officeDocument/2006/relationships/slide" Target="slides/slide11.xml"/><Relationship Id="rId27" Type="http://schemas.openxmlformats.org/officeDocument/2006/relationships/slide" Target="slides/slide12.xml"/><Relationship Id="rId28" Type="http://schemas.openxmlformats.org/officeDocument/2006/relationships/slide" Target="slides/slide13.xml"/><Relationship Id="rId29" Type="http://schemas.openxmlformats.org/officeDocument/2006/relationships/slide" Target="slides/slide14.xml"/><Relationship Id="rId40" Type="http://schemas.openxmlformats.org/officeDocument/2006/relationships/slide" Target="slides/slide25.xml"/><Relationship Id="rId41" Type="http://schemas.openxmlformats.org/officeDocument/2006/relationships/slide" Target="slides/slide26.xml"/><Relationship Id="rId42" Type="http://schemas.openxmlformats.org/officeDocument/2006/relationships/slide" Target="slides/slide27.xml"/><Relationship Id="rId43" Type="http://schemas.openxmlformats.org/officeDocument/2006/relationships/slide" Target="slides/slide28.xml"/><Relationship Id="rId44" Type="http://schemas.openxmlformats.org/officeDocument/2006/relationships/slide" Target="slides/slide29.xml"/><Relationship Id="rId45" Type="http://schemas.openxmlformats.org/officeDocument/2006/relationships/slide" Target="slides/slide30.xml"/><Relationship Id="rId46" Type="http://schemas.openxmlformats.org/officeDocument/2006/relationships/slide" Target="slides/slide31.xml"/><Relationship Id="rId47" Type="http://schemas.openxmlformats.org/officeDocument/2006/relationships/slide" Target="slides/slide32.xml"/><Relationship Id="rId48" Type="http://schemas.openxmlformats.org/officeDocument/2006/relationships/slide" Target="slides/slide33.xml"/><Relationship Id="rId49" Type="http://schemas.openxmlformats.org/officeDocument/2006/relationships/slide" Target="slides/slide34.xml"/><Relationship Id="rId60" Type="http://schemas.openxmlformats.org/officeDocument/2006/relationships/slide" Target="slides/slide45.xml"/><Relationship Id="rId61" Type="http://schemas.openxmlformats.org/officeDocument/2006/relationships/slide" Target="slides/slide46.xml"/><Relationship Id="rId62" Type="http://schemas.openxmlformats.org/officeDocument/2006/relationships/slide" Target="slides/slide47.xml"/><Relationship Id="rId63" Type="http://schemas.openxmlformats.org/officeDocument/2006/relationships/slide" Target="slides/slide48.xml"/><Relationship Id="rId64" Type="http://schemas.openxmlformats.org/officeDocument/2006/relationships/slide" Target="slides/slide49.xml"/><Relationship Id="rId65" Type="http://schemas.openxmlformats.org/officeDocument/2006/relationships/slide" Target="slides/slide50.xml"/><Relationship Id="rId66" Type="http://schemas.openxmlformats.org/officeDocument/2006/relationships/slide" Target="slides/slide51.xml"/><Relationship Id="rId67" Type="http://schemas.openxmlformats.org/officeDocument/2006/relationships/slide" Target="slides/slide52.xml"/><Relationship Id="rId68" Type="http://schemas.openxmlformats.org/officeDocument/2006/relationships/slide" Target="slides/slide53.xml"/><Relationship Id="rId69" Type="http://schemas.openxmlformats.org/officeDocument/2006/relationships/slide" Target="slides/slide54.xml"/><Relationship Id="rId100" Type="http://schemas.openxmlformats.org/officeDocument/2006/relationships/presProps" Target="presProps.xml"/><Relationship Id="rId80" Type="http://schemas.openxmlformats.org/officeDocument/2006/relationships/slide" Target="slides/slide65.xml"/><Relationship Id="rId81" Type="http://schemas.openxmlformats.org/officeDocument/2006/relationships/slide" Target="slides/slide66.xml"/><Relationship Id="rId82" Type="http://schemas.openxmlformats.org/officeDocument/2006/relationships/slide" Target="slides/slide67.xml"/><Relationship Id="rId83" Type="http://schemas.openxmlformats.org/officeDocument/2006/relationships/slide" Target="slides/slide68.xml"/><Relationship Id="rId84" Type="http://schemas.openxmlformats.org/officeDocument/2006/relationships/slide" Target="slides/slide69.xml"/><Relationship Id="rId85" Type="http://schemas.openxmlformats.org/officeDocument/2006/relationships/slide" Target="slides/slide70.xml"/><Relationship Id="rId86" Type="http://schemas.openxmlformats.org/officeDocument/2006/relationships/slide" Target="slides/slide71.xml"/><Relationship Id="rId87" Type="http://schemas.openxmlformats.org/officeDocument/2006/relationships/slide" Target="slides/slide72.xml"/><Relationship Id="rId88" Type="http://schemas.openxmlformats.org/officeDocument/2006/relationships/slide" Target="slides/slide73.xml"/><Relationship Id="rId89" Type="http://schemas.openxmlformats.org/officeDocument/2006/relationships/slide" Target="slides/slide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A96FCC-BFD5-4E42-ABDB-F5495485D746}" type="datetimeFigureOut">
              <a:rPr lang="fr-FR" smtClean="0"/>
              <a:t>11/08/15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35B544-BE93-B846-ACA7-C29E455E34E7}" type="slidenum">
              <a:rPr lang="fr-FR" smtClean="0"/>
              <a:t>‹#›</a:t>
            </a:fld>
            <a:endParaRPr lang="fr-FR"/>
          </a:p>
        </p:txBody>
      </p:sp>
    </p:spTree>
    <p:extLst>
      <p:ext uri="{BB962C8B-B14F-4D97-AF65-F5344CB8AC3E}">
        <p14:creationId xmlns:p14="http://schemas.microsoft.com/office/powerpoint/2010/main" val="34730371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B6115155-D7FD-C644-80BC-75EEAAA592DF}" type="slidenum">
              <a:rPr lang="fr-FR">
                <a:solidFill>
                  <a:prstClr val="white"/>
                </a:solidFill>
              </a:rPr>
              <a:pPr/>
              <a:t>2</a:t>
            </a:fld>
            <a:endParaRPr lang="fr-FR">
              <a:solidFill>
                <a:prstClr val="white"/>
              </a:solidFill>
            </a:endParaRPr>
          </a:p>
        </p:txBody>
      </p:sp>
      <p:sp>
        <p:nvSpPr>
          <p:cNvPr id="132097"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20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fr-FR" sz="1200" kern="1200" dirty="0" smtClean="0">
                <a:solidFill>
                  <a:schemeClr val="tx1"/>
                </a:solidFill>
                <a:effectLst/>
                <a:latin typeface="+mn-lt"/>
                <a:ea typeface="+mn-ea"/>
                <a:cs typeface="+mn-cs"/>
              </a:rPr>
              <a:t>Vous avez déjà tenu dans la </a:t>
            </a:r>
            <a:r>
              <a:rPr lang="fr-FR" sz="1200" b="1" kern="1200" dirty="0" smtClean="0">
                <a:solidFill>
                  <a:schemeClr val="tx1"/>
                </a:solidFill>
                <a:effectLst/>
                <a:latin typeface="+mn-lt"/>
                <a:ea typeface="+mn-ea"/>
                <a:cs typeface="+mn-cs"/>
              </a:rPr>
              <a:t>main</a:t>
            </a:r>
            <a:r>
              <a:rPr lang="fr-FR" sz="1200" kern="1200" dirty="0" smtClean="0">
                <a:solidFill>
                  <a:schemeClr val="tx1"/>
                </a:solidFill>
                <a:effectLst/>
                <a:latin typeface="+mn-lt"/>
                <a:ea typeface="+mn-ea"/>
                <a:cs typeface="+mn-cs"/>
              </a:rPr>
              <a:t> une météorite ? Une de ces pierres qui </a:t>
            </a:r>
            <a:r>
              <a:rPr lang="fr-FR" sz="1200" b="1" kern="1200" dirty="0" smtClean="0">
                <a:solidFill>
                  <a:schemeClr val="tx1"/>
                </a:solidFill>
                <a:effectLst/>
                <a:latin typeface="+mn-lt"/>
                <a:ea typeface="+mn-ea"/>
                <a:cs typeface="+mn-cs"/>
              </a:rPr>
              <a:t>tombent</a:t>
            </a:r>
            <a:r>
              <a:rPr lang="fr-FR" sz="1200" kern="1200" dirty="0" smtClean="0">
                <a:solidFill>
                  <a:schemeClr val="tx1"/>
                </a:solidFill>
                <a:effectLst/>
                <a:latin typeface="+mn-lt"/>
                <a:ea typeface="+mn-ea"/>
                <a:cs typeface="+mn-cs"/>
              </a:rPr>
              <a:t> du ciel ? Un morceau d’une autre </a:t>
            </a:r>
            <a:r>
              <a:rPr lang="fr-FR" sz="1200" b="1" kern="1200" dirty="0" smtClean="0">
                <a:solidFill>
                  <a:schemeClr val="tx1"/>
                </a:solidFill>
                <a:effectLst/>
                <a:latin typeface="+mn-lt"/>
                <a:ea typeface="+mn-ea"/>
                <a:cs typeface="+mn-cs"/>
              </a:rPr>
              <a:t>planète</a:t>
            </a:r>
            <a:r>
              <a:rPr lang="fr-FR" sz="1200" kern="1200" dirty="0" smtClean="0">
                <a:solidFill>
                  <a:schemeClr val="tx1"/>
                </a:solidFill>
                <a:effectLst/>
                <a:latin typeface="+mn-lt"/>
                <a:ea typeface="+mn-ea"/>
                <a:cs typeface="+mn-cs"/>
              </a:rPr>
              <a:t> ? Plus </a:t>
            </a:r>
            <a:r>
              <a:rPr lang="fr-FR" sz="1200" b="1" kern="1200" dirty="0" smtClean="0">
                <a:solidFill>
                  <a:schemeClr val="tx1"/>
                </a:solidFill>
                <a:effectLst/>
                <a:latin typeface="+mn-lt"/>
                <a:ea typeface="+mn-ea"/>
                <a:cs typeface="+mn-cs"/>
              </a:rPr>
              <a:t>vieux</a:t>
            </a:r>
            <a:r>
              <a:rPr lang="fr-FR" sz="1200" kern="1200" dirty="0" smtClean="0">
                <a:solidFill>
                  <a:schemeClr val="tx1"/>
                </a:solidFill>
                <a:effectLst/>
                <a:latin typeface="+mn-lt"/>
                <a:ea typeface="+mn-ea"/>
                <a:cs typeface="+mn-cs"/>
              </a:rPr>
              <a:t> que toutes les roches de la Terre ?   Ça arrive de manière </a:t>
            </a:r>
            <a:r>
              <a:rPr lang="fr-FR" sz="1200" b="1" kern="1200" dirty="0" smtClean="0">
                <a:solidFill>
                  <a:schemeClr val="tx1"/>
                </a:solidFill>
                <a:effectLst/>
                <a:latin typeface="+mn-lt"/>
                <a:ea typeface="+mn-ea"/>
                <a:cs typeface="+mn-cs"/>
              </a:rPr>
              <a:t>spectaculaire</a:t>
            </a:r>
            <a:r>
              <a:rPr lang="fr-FR" sz="1200" kern="1200" dirty="0" smtClean="0">
                <a:solidFill>
                  <a:schemeClr val="tx1"/>
                </a:solidFill>
                <a:effectLst/>
                <a:latin typeface="+mn-lt"/>
                <a:ea typeface="+mn-ea"/>
                <a:cs typeface="+mn-cs"/>
              </a:rPr>
              <a:t> ! Vous avez vu les </a:t>
            </a:r>
            <a:r>
              <a:rPr lang="fr-FR" sz="1200" b="1" kern="1200" dirty="0" smtClean="0">
                <a:solidFill>
                  <a:schemeClr val="tx1"/>
                </a:solidFill>
                <a:effectLst/>
                <a:latin typeface="+mn-lt"/>
                <a:ea typeface="+mn-ea"/>
                <a:cs typeface="+mn-cs"/>
              </a:rPr>
              <a:t>vidéos</a:t>
            </a:r>
            <a:r>
              <a:rPr lang="fr-FR" sz="1200" kern="1200" dirty="0" smtClean="0">
                <a:solidFill>
                  <a:schemeClr val="tx1"/>
                </a:solidFill>
                <a:effectLst/>
                <a:latin typeface="+mn-lt"/>
                <a:ea typeface="+mn-ea"/>
                <a:cs typeface="+mn-cs"/>
              </a:rPr>
              <a:t> de la chute de la météorite russe il y a 2 ans ? Comme une </a:t>
            </a:r>
            <a:r>
              <a:rPr lang="fr-FR" sz="1200" b="1" kern="1200" dirty="0" smtClean="0">
                <a:solidFill>
                  <a:schemeClr val="tx1"/>
                </a:solidFill>
                <a:effectLst/>
                <a:latin typeface="+mn-lt"/>
                <a:ea typeface="+mn-ea"/>
                <a:cs typeface="+mn-cs"/>
              </a:rPr>
              <a:t>boule de feu</a:t>
            </a:r>
            <a:r>
              <a:rPr lang="fr-FR" sz="1200" kern="1200" dirty="0" smtClean="0">
                <a:solidFill>
                  <a:schemeClr val="tx1"/>
                </a:solidFill>
                <a:effectLst/>
                <a:latin typeface="+mn-lt"/>
                <a:ea typeface="+mn-ea"/>
                <a:cs typeface="+mn-cs"/>
              </a:rPr>
              <a:t> qui traverse le ciel ! Vous savez </a:t>
            </a:r>
            <a:r>
              <a:rPr lang="fr-FR" sz="1200" b="1" kern="1200" dirty="0" smtClean="0">
                <a:solidFill>
                  <a:schemeClr val="tx1"/>
                </a:solidFill>
                <a:effectLst/>
                <a:latin typeface="+mn-lt"/>
                <a:ea typeface="+mn-ea"/>
                <a:cs typeface="+mn-cs"/>
              </a:rPr>
              <a:t>pourquoi</a:t>
            </a:r>
            <a:r>
              <a:rPr lang="fr-FR" sz="1200" kern="1200" dirty="0" smtClean="0">
                <a:solidFill>
                  <a:schemeClr val="tx1"/>
                </a:solidFill>
                <a:effectLst/>
                <a:latin typeface="+mn-lt"/>
                <a:ea typeface="+mn-ea"/>
                <a:cs typeface="+mn-cs"/>
              </a:rPr>
              <a:t> ? C’est parce qu’elles arrivent à des </a:t>
            </a:r>
            <a:r>
              <a:rPr lang="fr-FR" sz="1200" b="1" kern="1200" dirty="0" smtClean="0">
                <a:solidFill>
                  <a:schemeClr val="tx1"/>
                </a:solidFill>
                <a:effectLst/>
                <a:latin typeface="+mn-lt"/>
                <a:ea typeface="+mn-ea"/>
                <a:cs typeface="+mn-cs"/>
              </a:rPr>
              <a:t>vitesses</a:t>
            </a:r>
            <a:r>
              <a:rPr lang="fr-FR" sz="1200" kern="1200" dirty="0" smtClean="0">
                <a:solidFill>
                  <a:schemeClr val="tx1"/>
                </a:solidFill>
                <a:effectLst/>
                <a:latin typeface="+mn-lt"/>
                <a:ea typeface="+mn-ea"/>
                <a:cs typeface="+mn-cs"/>
              </a:rPr>
              <a:t> phénoménales : 70 000 kilomètres A l’HEURE ! Vous vous imaginez être dans une </a:t>
            </a:r>
            <a:r>
              <a:rPr lang="fr-FR" sz="1200" b="1" kern="1200" dirty="0" smtClean="0">
                <a:solidFill>
                  <a:schemeClr val="tx1"/>
                </a:solidFill>
                <a:effectLst/>
                <a:latin typeface="+mn-lt"/>
                <a:ea typeface="+mn-ea"/>
                <a:cs typeface="+mn-cs"/>
              </a:rPr>
              <a:t>voiture</a:t>
            </a:r>
            <a:r>
              <a:rPr lang="fr-FR" sz="1200" kern="1200" dirty="0" smtClean="0">
                <a:solidFill>
                  <a:schemeClr val="tx1"/>
                </a:solidFill>
                <a:effectLst/>
                <a:latin typeface="+mn-lt"/>
                <a:ea typeface="+mn-ea"/>
                <a:cs typeface="+mn-cs"/>
              </a:rPr>
              <a:t> qui roule à cette allure là et qui entre en collision avec un </a:t>
            </a:r>
            <a:r>
              <a:rPr lang="fr-FR" sz="1200" b="1" kern="1200" dirty="0" smtClean="0">
                <a:solidFill>
                  <a:schemeClr val="tx1"/>
                </a:solidFill>
                <a:effectLst/>
                <a:latin typeface="+mn-lt"/>
                <a:ea typeface="+mn-ea"/>
                <a:cs typeface="+mn-cs"/>
              </a:rPr>
              <a:t>mur</a:t>
            </a:r>
            <a:r>
              <a:rPr lang="fr-FR" sz="1200" kern="1200" dirty="0" smtClean="0">
                <a:solidFill>
                  <a:schemeClr val="tx1"/>
                </a:solidFill>
                <a:effectLst/>
                <a:latin typeface="+mn-lt"/>
                <a:ea typeface="+mn-ea"/>
                <a:cs typeface="+mn-cs"/>
              </a:rPr>
              <a:t> ?    </a:t>
            </a:r>
            <a:r>
              <a:rPr lang="fr-FR" sz="1200" b="1" kern="1200" dirty="0" smtClean="0">
                <a:solidFill>
                  <a:schemeClr val="tx1"/>
                </a:solidFill>
                <a:effectLst/>
                <a:latin typeface="+mn-lt"/>
                <a:ea typeface="+mn-ea"/>
                <a:cs typeface="+mn-cs"/>
              </a:rPr>
              <a:t>Qu’est-ce qui se passe</a:t>
            </a:r>
            <a:r>
              <a:rPr lang="fr-FR" sz="1200" kern="1200" dirty="0" smtClean="0">
                <a:solidFill>
                  <a:schemeClr val="tx1"/>
                </a:solidFill>
                <a:effectLst/>
                <a:latin typeface="+mn-lt"/>
                <a:ea typeface="+mn-ea"/>
                <a:cs typeface="+mn-cs"/>
              </a:rPr>
              <a:t> ? Eh bien c’est simple : si elle est </a:t>
            </a:r>
            <a:r>
              <a:rPr lang="fr-FR" sz="1200" b="1" kern="1200" dirty="0" smtClean="0">
                <a:solidFill>
                  <a:schemeClr val="tx1"/>
                </a:solidFill>
                <a:effectLst/>
                <a:latin typeface="+mn-lt"/>
                <a:ea typeface="+mn-ea"/>
                <a:cs typeface="+mn-cs"/>
              </a:rPr>
              <a:t>grosse</a:t>
            </a:r>
            <a:r>
              <a:rPr lang="fr-FR" sz="1200" kern="1200" dirty="0" smtClean="0">
                <a:solidFill>
                  <a:schemeClr val="tx1"/>
                </a:solidFill>
                <a:effectLst/>
                <a:latin typeface="+mn-lt"/>
                <a:ea typeface="+mn-ea"/>
                <a:cs typeface="+mn-cs"/>
              </a:rPr>
              <a:t>, la météorite peut provoquer une </a:t>
            </a:r>
            <a:r>
              <a:rPr lang="fr-FR" sz="1200" b="1" kern="1200" dirty="0" smtClean="0">
                <a:solidFill>
                  <a:schemeClr val="tx1"/>
                </a:solidFill>
                <a:effectLst/>
                <a:latin typeface="+mn-lt"/>
                <a:ea typeface="+mn-ea"/>
                <a:cs typeface="+mn-cs"/>
              </a:rPr>
              <a:t>catastrophe</a:t>
            </a:r>
            <a:r>
              <a:rPr lang="fr-FR" sz="1200" kern="1200" dirty="0" smtClean="0">
                <a:solidFill>
                  <a:schemeClr val="tx1"/>
                </a:solidFill>
                <a:effectLst/>
                <a:latin typeface="+mn-lt"/>
                <a:ea typeface="+mn-ea"/>
                <a:cs typeface="+mn-cs"/>
              </a:rPr>
              <a:t> à l’échelle de la planète. Nos cousins les </a:t>
            </a:r>
            <a:r>
              <a:rPr lang="fr-FR" sz="1200" b="1" kern="1200" dirty="0" smtClean="0">
                <a:solidFill>
                  <a:schemeClr val="tx1"/>
                </a:solidFill>
                <a:effectLst/>
                <a:latin typeface="+mn-lt"/>
                <a:ea typeface="+mn-ea"/>
                <a:cs typeface="+mn-cs"/>
              </a:rPr>
              <a:t>dinosaures</a:t>
            </a:r>
            <a:r>
              <a:rPr lang="fr-FR" sz="1200" kern="1200" dirty="0" smtClean="0">
                <a:solidFill>
                  <a:schemeClr val="tx1"/>
                </a:solidFill>
                <a:effectLst/>
                <a:latin typeface="+mn-lt"/>
                <a:ea typeface="+mn-ea"/>
                <a:cs typeface="+mn-cs"/>
              </a:rPr>
              <a:t> ont appris ça à leurs dépens ! Et si la météorite est plus </a:t>
            </a:r>
            <a:r>
              <a:rPr lang="fr-FR" sz="1200" b="1" kern="1200" dirty="0" smtClean="0">
                <a:solidFill>
                  <a:schemeClr val="tx1"/>
                </a:solidFill>
                <a:effectLst/>
                <a:latin typeface="+mn-lt"/>
                <a:ea typeface="+mn-ea"/>
                <a:cs typeface="+mn-cs"/>
              </a:rPr>
              <a:t>petite</a:t>
            </a:r>
            <a:r>
              <a:rPr lang="fr-FR" sz="1200" kern="1200" dirty="0" smtClean="0">
                <a:solidFill>
                  <a:schemeClr val="tx1"/>
                </a:solidFill>
                <a:effectLst/>
                <a:latin typeface="+mn-lt"/>
                <a:ea typeface="+mn-ea"/>
                <a:cs typeface="+mn-cs"/>
              </a:rPr>
              <a:t>, c’est l’</a:t>
            </a:r>
            <a:r>
              <a:rPr lang="fr-FR" sz="1200" b="1" kern="1200" dirty="0" smtClean="0">
                <a:solidFill>
                  <a:schemeClr val="tx1"/>
                </a:solidFill>
                <a:effectLst/>
                <a:latin typeface="+mn-lt"/>
                <a:ea typeface="+mn-ea"/>
                <a:cs typeface="+mn-cs"/>
              </a:rPr>
              <a:t>atmosphère</a:t>
            </a:r>
            <a:r>
              <a:rPr lang="fr-FR" sz="1200" kern="1200" dirty="0" smtClean="0">
                <a:solidFill>
                  <a:schemeClr val="tx1"/>
                </a:solidFill>
                <a:effectLst/>
                <a:latin typeface="+mn-lt"/>
                <a:ea typeface="+mn-ea"/>
                <a:cs typeface="+mn-cs"/>
              </a:rPr>
              <a:t> que la météorite voit comme un </a:t>
            </a:r>
            <a:r>
              <a:rPr lang="fr-FR" sz="1200" b="1" kern="1200" dirty="0" smtClean="0">
                <a:solidFill>
                  <a:schemeClr val="tx1"/>
                </a:solidFill>
                <a:effectLst/>
                <a:latin typeface="+mn-lt"/>
                <a:ea typeface="+mn-ea"/>
                <a:cs typeface="+mn-cs"/>
              </a:rPr>
              <a:t>mur</a:t>
            </a:r>
            <a:endParaRPr lang="fr-FR" sz="1800"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3290FE-B738-904E-A2A2-3E1E25C56DCC}" type="slidenum">
              <a:rPr lang="en-US">
                <a:solidFill>
                  <a:prstClr val="white"/>
                </a:solidFill>
              </a:rPr>
              <a:pPr/>
              <a:t>14</a:t>
            </a:fld>
            <a:endParaRPr lang="en-US">
              <a:solidFill>
                <a:prstClr val="white"/>
              </a:solidFill>
            </a:endParaRPr>
          </a:p>
        </p:txBody>
      </p:sp>
      <p:sp>
        <p:nvSpPr>
          <p:cNvPr id="323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3587" name="Rectangle 3"/>
          <p:cNvSpPr>
            <a:spLocks noGrp="1" noChangeArrowheads="1"/>
          </p:cNvSpPr>
          <p:nvPr>
            <p:ph type="body" idx="1"/>
          </p:nvPr>
        </p:nvSpPr>
        <p:spPr/>
        <p:txBody>
          <a:bodyPr wrap="square"/>
          <a:lstStyle/>
          <a:p>
            <a:endParaRPr lang="fr-F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3290FE-B738-904E-A2A2-3E1E25C56DCC}" type="slidenum">
              <a:rPr lang="en-US">
                <a:solidFill>
                  <a:prstClr val="white"/>
                </a:solidFill>
              </a:rPr>
              <a:pPr/>
              <a:t>15</a:t>
            </a:fld>
            <a:endParaRPr lang="en-US">
              <a:solidFill>
                <a:prstClr val="white"/>
              </a:solidFill>
            </a:endParaRPr>
          </a:p>
        </p:txBody>
      </p:sp>
      <p:sp>
        <p:nvSpPr>
          <p:cNvPr id="323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3587" name="Rectangle 3"/>
          <p:cNvSpPr>
            <a:spLocks noGrp="1" noChangeArrowheads="1"/>
          </p:cNvSpPr>
          <p:nvPr>
            <p:ph type="body" idx="1"/>
          </p:nvPr>
        </p:nvSpPr>
        <p:spPr/>
        <p:txBody>
          <a:bodyPr wrap="square"/>
          <a:lstStyle/>
          <a:p>
            <a:endParaRPr lang="fr-F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EE8E237-9F48-1B45-A51F-93A4F8D56A4D}" type="slidenum">
              <a:rPr lang="fr-FR">
                <a:solidFill>
                  <a:prstClr val="white"/>
                </a:solidFill>
                <a:latin typeface="Calibri"/>
              </a:rPr>
              <a:pPr/>
              <a:t>16</a:t>
            </a:fld>
            <a:endParaRPr lang="fr-FR">
              <a:solidFill>
                <a:prstClr val="white"/>
              </a:solidFill>
              <a:latin typeface="Calibri"/>
            </a:endParaRPr>
          </a:p>
        </p:txBody>
      </p:sp>
      <p:sp>
        <p:nvSpPr>
          <p:cNvPr id="194561"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algn="r" defTabSz="446243" fontAlgn="base">
              <a:spcBef>
                <a:spcPct val="0"/>
              </a:spcBef>
              <a:spcAft>
                <a:spcPct val="0"/>
              </a:spcAft>
              <a:buSzPct val="100000"/>
            </a:pPr>
            <a:fld id="{6579E4EF-1AE4-ED46-A9EE-AF4B55073CE4}" type="slidenum">
              <a:rPr lang="fr-FR" sz="1200"/>
              <a:pPr algn="r" defTabSz="446243" fontAlgn="base">
                <a:spcBef>
                  <a:spcPct val="0"/>
                </a:spcBef>
                <a:spcAft>
                  <a:spcPct val="0"/>
                </a:spcAft>
                <a:buSzPct val="100000"/>
              </a:pPr>
              <a:t>16</a:t>
            </a:fld>
            <a:endParaRPr lang="fr-FR" sz="1200"/>
          </a:p>
        </p:txBody>
      </p:sp>
      <p:sp>
        <p:nvSpPr>
          <p:cNvPr id="194562" name="Text Box 2"/>
          <p:cNvSpPr txBox="1">
            <a:spLocks noChangeArrowheads="1"/>
          </p:cNvSpPr>
          <p:nvPr/>
        </p:nvSpPr>
        <p:spPr bwMode="auto">
          <a:xfrm>
            <a:off x="3868738" y="8691563"/>
            <a:ext cx="2959100" cy="417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6400" tIns="43200" rIns="86400" bIns="432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algn="r" defTabSz="446243" fontAlgn="base">
              <a:spcBef>
                <a:spcPct val="0"/>
              </a:spcBef>
              <a:spcAft>
                <a:spcPct val="0"/>
              </a:spcAft>
              <a:buSzPct val="100000"/>
            </a:pPr>
            <a:fld id="{35693D97-B47A-3449-8FE2-513F0301BA42}" type="slidenum">
              <a:rPr lang="en-US" sz="1100">
                <a:latin typeface="Times New Roman" charset="0"/>
              </a:rPr>
              <a:pPr algn="r" defTabSz="446243" fontAlgn="base">
                <a:spcBef>
                  <a:spcPct val="0"/>
                </a:spcBef>
                <a:spcAft>
                  <a:spcPct val="0"/>
                </a:spcAft>
                <a:buSzPct val="100000"/>
              </a:pPr>
              <a:t>16</a:t>
            </a:fld>
            <a:endParaRPr lang="en-US" sz="1100">
              <a:latin typeface="Times New Roman" charset="0"/>
            </a:endParaRPr>
          </a:p>
        </p:txBody>
      </p:sp>
      <p:sp>
        <p:nvSpPr>
          <p:cNvPr id="194563" name="Text Box 3"/>
          <p:cNvSpPr txBox="1">
            <a:spLocks noGrp="1" noRot="1" noChangeAspect="1" noChangeArrowheads="1"/>
          </p:cNvSpPr>
          <p:nvPr>
            <p:ph type="sldImg"/>
          </p:nvPr>
        </p:nvSpPr>
        <p:spPr bwMode="auto">
          <a:xfrm>
            <a:off x="1144588" y="696913"/>
            <a:ext cx="4541837" cy="34067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4564" name="Text Box 4"/>
          <p:cNvSpPr txBox="1">
            <a:spLocks noGrp="1" noChangeArrowheads="1"/>
          </p:cNvSpPr>
          <p:nvPr>
            <p:ph type="body" idx="1"/>
          </p:nvPr>
        </p:nvSpPr>
        <p:spPr bwMode="auto">
          <a:xfrm>
            <a:off x="909638" y="4311650"/>
            <a:ext cx="5008562" cy="41719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9pPr>
          </a:lstStyle>
          <a:p>
            <a:pPr eaLnBrk="1" hangingPunct="1">
              <a:spcBef>
                <a:spcPts val="525"/>
              </a:spcBef>
              <a:buClrTx/>
              <a:buFontTx/>
              <a:buNone/>
            </a:pPr>
            <a:endParaRPr lang="fr-FR" sz="1400">
              <a:latin typeface="Arial"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EE8E237-9F48-1B45-A51F-93A4F8D56A4D}" type="slidenum">
              <a:rPr lang="fr-FR">
                <a:solidFill>
                  <a:prstClr val="white"/>
                </a:solidFill>
                <a:latin typeface="Calibri"/>
              </a:rPr>
              <a:pPr/>
              <a:t>17</a:t>
            </a:fld>
            <a:endParaRPr lang="fr-FR">
              <a:solidFill>
                <a:prstClr val="white"/>
              </a:solidFill>
              <a:latin typeface="Calibri"/>
            </a:endParaRPr>
          </a:p>
        </p:txBody>
      </p:sp>
      <p:sp>
        <p:nvSpPr>
          <p:cNvPr id="194561"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algn="r" defTabSz="446243" fontAlgn="base">
              <a:spcBef>
                <a:spcPct val="0"/>
              </a:spcBef>
              <a:spcAft>
                <a:spcPct val="0"/>
              </a:spcAft>
              <a:buSzPct val="100000"/>
            </a:pPr>
            <a:fld id="{6579E4EF-1AE4-ED46-A9EE-AF4B55073CE4}" type="slidenum">
              <a:rPr lang="fr-FR" sz="1200"/>
              <a:pPr algn="r" defTabSz="446243" fontAlgn="base">
                <a:spcBef>
                  <a:spcPct val="0"/>
                </a:spcBef>
                <a:spcAft>
                  <a:spcPct val="0"/>
                </a:spcAft>
                <a:buSzPct val="100000"/>
              </a:pPr>
              <a:t>17</a:t>
            </a:fld>
            <a:endParaRPr lang="fr-FR" sz="1200"/>
          </a:p>
        </p:txBody>
      </p:sp>
      <p:sp>
        <p:nvSpPr>
          <p:cNvPr id="194562" name="Text Box 2"/>
          <p:cNvSpPr txBox="1">
            <a:spLocks noChangeArrowheads="1"/>
          </p:cNvSpPr>
          <p:nvPr/>
        </p:nvSpPr>
        <p:spPr bwMode="auto">
          <a:xfrm>
            <a:off x="3868738" y="8691563"/>
            <a:ext cx="2959100" cy="417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6400" tIns="43200" rIns="86400" bIns="432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algn="r" defTabSz="446243" fontAlgn="base">
              <a:spcBef>
                <a:spcPct val="0"/>
              </a:spcBef>
              <a:spcAft>
                <a:spcPct val="0"/>
              </a:spcAft>
              <a:buSzPct val="100000"/>
            </a:pPr>
            <a:fld id="{35693D97-B47A-3449-8FE2-513F0301BA42}" type="slidenum">
              <a:rPr lang="en-US" sz="1100">
                <a:latin typeface="Times New Roman" charset="0"/>
              </a:rPr>
              <a:pPr algn="r" defTabSz="446243" fontAlgn="base">
                <a:spcBef>
                  <a:spcPct val="0"/>
                </a:spcBef>
                <a:spcAft>
                  <a:spcPct val="0"/>
                </a:spcAft>
                <a:buSzPct val="100000"/>
              </a:pPr>
              <a:t>17</a:t>
            </a:fld>
            <a:endParaRPr lang="en-US" sz="1100">
              <a:latin typeface="Times New Roman" charset="0"/>
            </a:endParaRPr>
          </a:p>
        </p:txBody>
      </p:sp>
      <p:sp>
        <p:nvSpPr>
          <p:cNvPr id="194563" name="Text Box 3"/>
          <p:cNvSpPr txBox="1">
            <a:spLocks noGrp="1" noRot="1" noChangeAspect="1" noChangeArrowheads="1"/>
          </p:cNvSpPr>
          <p:nvPr>
            <p:ph type="sldImg"/>
          </p:nvPr>
        </p:nvSpPr>
        <p:spPr bwMode="auto">
          <a:xfrm>
            <a:off x="1144588" y="696913"/>
            <a:ext cx="4541837" cy="34067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4564" name="Text Box 4"/>
          <p:cNvSpPr txBox="1">
            <a:spLocks noGrp="1" noChangeArrowheads="1"/>
          </p:cNvSpPr>
          <p:nvPr>
            <p:ph type="body" idx="1"/>
          </p:nvPr>
        </p:nvSpPr>
        <p:spPr bwMode="auto">
          <a:xfrm>
            <a:off x="909638" y="4311650"/>
            <a:ext cx="5008562" cy="41719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9pPr>
          </a:lstStyle>
          <a:p>
            <a:pPr eaLnBrk="1" hangingPunct="1">
              <a:spcBef>
                <a:spcPts val="525"/>
              </a:spcBef>
              <a:buClrTx/>
              <a:buFontTx/>
              <a:buNone/>
            </a:pPr>
            <a:endParaRPr lang="fr-FR" sz="1400">
              <a:latin typeface="Arial"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8F6E5AE-EB9C-6743-9679-188AEFE1527D}" type="slidenum">
              <a:rPr lang="en-US" sz="1200">
                <a:solidFill>
                  <a:srgbClr val="000000"/>
                </a:solidFill>
                <a:latin typeface="Times New Roman" charset="0"/>
              </a:rPr>
              <a:pPr eaLnBrk="1" hangingPunct="1"/>
              <a:t>19</a:t>
            </a:fld>
            <a:endParaRPr lang="en-US" sz="1200">
              <a:solidFill>
                <a:srgbClr val="000000"/>
              </a:solidFill>
              <a:latin typeface="Times New Roman"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fr-FR">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Prenons par exemple la météorite de </a:t>
            </a:r>
            <a:r>
              <a:rPr lang="fr-FR" sz="1200" kern="1200" dirty="0" err="1" smtClean="0">
                <a:solidFill>
                  <a:schemeClr val="tx1"/>
                </a:solidFill>
                <a:effectLst/>
                <a:latin typeface="+mn-lt"/>
                <a:ea typeface="+mn-ea"/>
                <a:cs typeface="+mn-cs"/>
              </a:rPr>
              <a:t>Juvinas</a:t>
            </a:r>
            <a:r>
              <a:rPr lang="fr-FR" sz="1200" kern="1200" dirty="0" smtClean="0">
                <a:solidFill>
                  <a:schemeClr val="tx1"/>
                </a:solidFill>
                <a:effectLst/>
                <a:latin typeface="+mn-lt"/>
                <a:ea typeface="+mn-ea"/>
                <a:cs typeface="+mn-cs"/>
              </a:rPr>
              <a:t> un fragment de l’astéroïde Vesta, qui est à l’origine de notre présence ici ce soir… Un bloc de 91 kilos dont la chute a été observée en 1821. 43 kilos ont immédiatement été envoyés au Muséum. Près de 200 ans après l’événement, on ne sait plus ce que sont devenus les autres fragments. Pareil pour le morceau de Mars tombé en Haute Marne il y a exactement 200 ans. Des 4 kg initiaux, il n’en reste que 300g. C’est que la conservation sur le long terme est quelque chose qui demande une mémoire institutionnelle. C’est le rôle des muséums, et c’est aussi leur rôle de mettre les échantillons qu’ils conservent à la disposition du public et à la disposition des scientifiques qui veulent les étudier.</a:t>
            </a:r>
          </a:p>
          <a:p>
            <a:endParaRPr lang="fr-FR" dirty="0"/>
          </a:p>
        </p:txBody>
      </p:sp>
      <p:sp>
        <p:nvSpPr>
          <p:cNvPr id="4" name="Espace réservé du numéro de diapositive 3"/>
          <p:cNvSpPr>
            <a:spLocks noGrp="1"/>
          </p:cNvSpPr>
          <p:nvPr>
            <p:ph type="sldNum" sz="quarter" idx="10"/>
          </p:nvPr>
        </p:nvSpPr>
        <p:spPr/>
        <p:txBody>
          <a:bodyPr/>
          <a:lstStyle/>
          <a:p>
            <a:fld id="{B735B544-BE93-B846-ACA7-C29E455E34E7}" type="slidenum">
              <a:rPr lang="fr-FR" smtClean="0"/>
              <a:t>22</a:t>
            </a:fld>
            <a:endParaRPr lang="fr-FR"/>
          </a:p>
        </p:txBody>
      </p:sp>
    </p:spTree>
    <p:extLst>
      <p:ext uri="{BB962C8B-B14F-4D97-AF65-F5344CB8AC3E}">
        <p14:creationId xmlns:p14="http://schemas.microsoft.com/office/powerpoint/2010/main" val="4048825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elle est toute rouillée et sa surface est toute craquelée. Dans nos climats tempérés, les réactions destructives progressent encore bien plus vite. La pluie est fréquente et les météorites réagissent avec les acides qui sont dans la Terre. Des réactions chimiques qui se produisent dans la roche détruisent les minéraux initialement présents et les remplace par d’autres. Cela finit par détruire l’information scientifique initialement présente dans la roche et, avant cela, cela en rend la lecture très difficile. C’est pour cela qu’il est utile </a:t>
            </a:r>
            <a:r>
              <a:rPr lang="fr-FR" sz="1200" b="1" kern="1200" dirty="0" smtClean="0">
                <a:solidFill>
                  <a:schemeClr val="tx1"/>
                </a:solidFill>
                <a:effectLst/>
                <a:latin typeface="+mn-lt"/>
                <a:ea typeface="+mn-ea"/>
                <a:cs typeface="+mn-cs"/>
              </a:rPr>
              <a:t>de retrouver au plus vite les météorite</a:t>
            </a:r>
            <a:r>
              <a:rPr lang="fr-FR" sz="1200" kern="1200" dirty="0" smtClean="0">
                <a:solidFill>
                  <a:schemeClr val="tx1"/>
                </a:solidFill>
                <a:effectLst/>
                <a:latin typeface="+mn-lt"/>
                <a:ea typeface="+mn-ea"/>
                <a:cs typeface="+mn-cs"/>
              </a:rPr>
              <a:t>s qui viennent de tomber et de les préserver dans des</a:t>
            </a:r>
            <a:r>
              <a:rPr lang="fr-FR" sz="1200" b="1" kern="1200" dirty="0" smtClean="0">
                <a:solidFill>
                  <a:schemeClr val="tx1"/>
                </a:solidFill>
                <a:effectLst/>
                <a:latin typeface="+mn-lt"/>
                <a:ea typeface="+mn-ea"/>
                <a:cs typeface="+mn-cs"/>
              </a:rPr>
              <a:t> institutions </a:t>
            </a:r>
            <a:r>
              <a:rPr lang="fr-FR" sz="1200" kern="1200" dirty="0" smtClean="0">
                <a:solidFill>
                  <a:schemeClr val="tx1"/>
                </a:solidFill>
                <a:effectLst/>
                <a:latin typeface="+mn-lt"/>
                <a:ea typeface="+mn-ea"/>
                <a:cs typeface="+mn-cs"/>
              </a:rPr>
              <a:t>qui sauront en assurer la conservation.</a:t>
            </a:r>
            <a:r>
              <a:rPr lang="fr-FR" dirty="0" smtClean="0">
                <a:effectLst/>
              </a:rPr>
              <a:t> </a:t>
            </a:r>
            <a:endParaRPr lang="fr-FR" dirty="0"/>
          </a:p>
        </p:txBody>
      </p:sp>
      <p:sp>
        <p:nvSpPr>
          <p:cNvPr id="4" name="Espace réservé du numéro de diapositive 3"/>
          <p:cNvSpPr>
            <a:spLocks noGrp="1"/>
          </p:cNvSpPr>
          <p:nvPr>
            <p:ph type="sldNum" sz="quarter" idx="10"/>
          </p:nvPr>
        </p:nvSpPr>
        <p:spPr/>
        <p:txBody>
          <a:bodyPr/>
          <a:lstStyle/>
          <a:p>
            <a:fld id="{B735B544-BE93-B846-ACA7-C29E455E34E7}" type="slidenum">
              <a:rPr lang="fr-FR" smtClean="0"/>
              <a:t>23</a:t>
            </a:fld>
            <a:endParaRPr lang="fr-FR"/>
          </a:p>
        </p:txBody>
      </p:sp>
    </p:spTree>
    <p:extLst>
      <p:ext uri="{BB962C8B-B14F-4D97-AF65-F5344CB8AC3E}">
        <p14:creationId xmlns:p14="http://schemas.microsoft.com/office/powerpoint/2010/main" val="2673807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Retrouver les météorites qui viennent de tomber pour les préserver </a:t>
            </a:r>
            <a:r>
              <a:rPr lang="fr-FR" sz="1200" kern="1200" dirty="0" smtClean="0">
                <a:solidFill>
                  <a:schemeClr val="tx1"/>
                </a:solidFill>
                <a:effectLst/>
                <a:latin typeface="+mn-lt"/>
                <a:ea typeface="+mn-ea"/>
                <a:cs typeface="+mn-cs"/>
              </a:rPr>
              <a:t>et les mettre à disposition du public et des scientifiques avant qu’elles ne s’altèrent, c’est l’objet du programme Vigie-Ciel auquel je VOUS invite tous à participer prochainement. Ce projet est parti de la constatation de ce que nous, </a:t>
            </a:r>
            <a:r>
              <a:rPr lang="fr-FR" sz="1200" b="1" kern="1200" dirty="0" smtClean="0">
                <a:solidFill>
                  <a:schemeClr val="tx1"/>
                </a:solidFill>
                <a:effectLst/>
                <a:latin typeface="+mn-lt"/>
                <a:ea typeface="+mn-ea"/>
                <a:cs typeface="+mn-cs"/>
              </a:rPr>
              <a:t>les français, étions beaucoup plus efficaces pour retrouver les météorites au 19</a:t>
            </a:r>
            <a:r>
              <a:rPr lang="fr-FR" sz="1200" b="1" kern="1200" baseline="30000" dirty="0" smtClean="0">
                <a:solidFill>
                  <a:schemeClr val="tx1"/>
                </a:solidFill>
                <a:effectLst/>
                <a:latin typeface="+mn-lt"/>
                <a:ea typeface="+mn-ea"/>
                <a:cs typeface="+mn-cs"/>
              </a:rPr>
              <a:t>ème</a:t>
            </a:r>
            <a:r>
              <a:rPr lang="fr-FR" sz="1200" b="1" kern="1200" dirty="0" smtClean="0">
                <a:solidFill>
                  <a:schemeClr val="tx1"/>
                </a:solidFill>
                <a:effectLst/>
                <a:latin typeface="+mn-lt"/>
                <a:ea typeface="+mn-ea"/>
                <a:cs typeface="+mn-cs"/>
              </a:rPr>
              <a:t> siècle qu’au 20</a:t>
            </a:r>
            <a:r>
              <a:rPr lang="fr-FR" sz="1200" b="1" kern="1200" baseline="30000" dirty="0" smtClean="0">
                <a:solidFill>
                  <a:schemeClr val="tx1"/>
                </a:solidFill>
                <a:effectLst/>
                <a:latin typeface="+mn-lt"/>
                <a:ea typeface="+mn-ea"/>
                <a:cs typeface="+mn-cs"/>
              </a:rPr>
              <a:t>ème</a:t>
            </a:r>
            <a:r>
              <a:rPr lang="fr-FR" sz="1200" b="1" kern="1200" dirty="0" smtClean="0">
                <a:solidFill>
                  <a:schemeClr val="tx1"/>
                </a:solidFill>
                <a:effectLst/>
                <a:latin typeface="+mn-lt"/>
                <a:ea typeface="+mn-ea"/>
                <a:cs typeface="+mn-cs"/>
              </a:rPr>
              <a:t>. </a:t>
            </a:r>
          </a:p>
          <a:p>
            <a:endParaRPr lang="fr-FR" sz="1200" b="1"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Regardez ! Entre 1800 et 1900 on a récupéré 5 fois plus de météorites qu’entre 1900 et 2000 ! Pourquoi ? Vous croyez qu’il en tombe moins ? Même au 19</a:t>
            </a:r>
            <a:r>
              <a:rPr lang="fr-FR" sz="1200" kern="1200" baseline="30000" dirty="0" smtClean="0">
                <a:solidFill>
                  <a:schemeClr val="tx1"/>
                </a:solidFill>
                <a:effectLst/>
                <a:latin typeface="+mn-lt"/>
                <a:ea typeface="+mn-ea"/>
                <a:cs typeface="+mn-cs"/>
              </a:rPr>
              <a:t>ème</a:t>
            </a:r>
            <a:r>
              <a:rPr lang="fr-FR" sz="1200" kern="1200" dirty="0" smtClean="0">
                <a:solidFill>
                  <a:schemeClr val="tx1"/>
                </a:solidFill>
                <a:effectLst/>
                <a:latin typeface="+mn-lt"/>
                <a:ea typeface="+mn-ea"/>
                <a:cs typeface="+mn-cs"/>
              </a:rPr>
              <a:t> siècle, est-ce que les météorites sont bien réparties à la surface de la France ? Non ! C’est dans les grandes plaines fluviatiles qu’on les trouve le plus souvent ! Pourquoi ? Parce que ces régions sont bien peuplées, qu’elles ont des ciels dégagés et qu’elles avaient des populations rurales susceptibles d’observer une chute ! On trouvait une chute tous les 2 ans à l’époque, contre seulement une tous les 10 ans maintenant !</a:t>
            </a:r>
            <a:r>
              <a:rPr lang="fr-FR" dirty="0" smtClean="0">
                <a:effectLst/>
              </a:rPr>
              <a:t> </a:t>
            </a:r>
            <a:endParaRPr lang="fr-FR" dirty="0"/>
          </a:p>
        </p:txBody>
      </p:sp>
      <p:sp>
        <p:nvSpPr>
          <p:cNvPr id="4" name="Espace réservé du numéro de diapositive 3"/>
          <p:cNvSpPr>
            <a:spLocks noGrp="1"/>
          </p:cNvSpPr>
          <p:nvPr>
            <p:ph type="sldNum" sz="quarter" idx="10"/>
          </p:nvPr>
        </p:nvSpPr>
        <p:spPr/>
        <p:txBody>
          <a:bodyPr/>
          <a:lstStyle/>
          <a:p>
            <a:fld id="{B735B544-BE93-B846-ACA7-C29E455E34E7}" type="slidenum">
              <a:rPr lang="fr-FR" smtClean="0"/>
              <a:t>24</a:t>
            </a:fld>
            <a:endParaRPr lang="fr-FR"/>
          </a:p>
        </p:txBody>
      </p:sp>
    </p:spTree>
    <p:extLst>
      <p:ext uri="{BB962C8B-B14F-4D97-AF65-F5344CB8AC3E}">
        <p14:creationId xmlns:p14="http://schemas.microsoft.com/office/powerpoint/2010/main" val="2425293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ABF7E8C3-7CF5-EC4A-98E0-D698962DE14F}" type="slidenum">
              <a:rPr lang="fr-FR">
                <a:solidFill>
                  <a:prstClr val="white"/>
                </a:solidFill>
                <a:latin typeface="Calibri"/>
              </a:rPr>
              <a:pPr/>
              <a:t>25</a:t>
            </a:fld>
            <a:endParaRPr lang="fr-FR">
              <a:solidFill>
                <a:prstClr val="white"/>
              </a:solidFill>
              <a:latin typeface="Calibri"/>
            </a:endParaRPr>
          </a:p>
        </p:txBody>
      </p:sp>
      <p:sp>
        <p:nvSpPr>
          <p:cNvPr id="166913"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algn="r"/>
            <a:fld id="{B5F819A2-F44D-F043-BD73-C70370D7D7C6}" type="slidenum">
              <a:rPr lang="fr-FR" sz="1200"/>
              <a:pPr algn="r"/>
              <a:t>25</a:t>
            </a:fld>
            <a:endParaRPr lang="fr-FR" sz="1200"/>
          </a:p>
        </p:txBody>
      </p:sp>
      <p:sp>
        <p:nvSpPr>
          <p:cNvPr id="166914" name="Text Box 2"/>
          <p:cNvSpPr txBox="1">
            <a:spLocks noChangeArrowheads="1"/>
          </p:cNvSpPr>
          <p:nvPr/>
        </p:nvSpPr>
        <p:spPr bwMode="auto">
          <a:xfrm>
            <a:off x="3868738" y="8691563"/>
            <a:ext cx="2959100" cy="417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6400" tIns="43200" rIns="86400" bIns="432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algn="r"/>
            <a:fld id="{F92513B3-B722-9145-BE57-D1789D235A09}" type="slidenum">
              <a:rPr lang="en-US" sz="1100">
                <a:latin typeface="Times New Roman" charset="0"/>
              </a:rPr>
              <a:pPr algn="r"/>
              <a:t>25</a:t>
            </a:fld>
            <a:endParaRPr lang="en-US" sz="1100">
              <a:latin typeface="Times New Roman" charset="0"/>
            </a:endParaRPr>
          </a:p>
        </p:txBody>
      </p:sp>
      <p:sp>
        <p:nvSpPr>
          <p:cNvPr id="166915" name="Text Box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6916" name="Text Box 4"/>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9pPr>
          </a:lstStyle>
          <a:p>
            <a:pPr eaLnBrk="1" hangingPunct="1">
              <a:spcBef>
                <a:spcPts val="450"/>
              </a:spcBef>
              <a:buClrTx/>
              <a:buFontTx/>
              <a:buNone/>
            </a:pPr>
            <a:endParaRPr lang="fr-FR">
              <a:latin typeface="Arial"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80B701-3063-5048-B300-2FC9784B8525}" type="slidenum">
              <a:rPr lang="en-US">
                <a:solidFill>
                  <a:prstClr val="white"/>
                </a:solidFill>
              </a:rPr>
              <a:pPr/>
              <a:t>26</a:t>
            </a:fld>
            <a:endParaRPr lang="en-US">
              <a:solidFill>
                <a:prstClr val="white"/>
              </a:solidFill>
            </a:endParaRPr>
          </a:p>
        </p:txBody>
      </p:sp>
      <p:sp>
        <p:nvSpPr>
          <p:cNvPr id="358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403" name="Rectangle 3"/>
          <p:cNvSpPr>
            <a:spLocks noGrp="1" noChangeArrowheads="1"/>
          </p:cNvSpPr>
          <p:nvPr>
            <p:ph type="body" idx="1"/>
          </p:nvPr>
        </p:nvSpPr>
        <p:spPr/>
        <p:txBody>
          <a:bodyPr wrap="square"/>
          <a:lstStyle/>
          <a:p>
            <a:r>
              <a:rPr lang="fr-FR" sz="1200" kern="1200" dirty="0" smtClean="0">
                <a:solidFill>
                  <a:schemeClr val="tx1"/>
                </a:solidFill>
                <a:effectLst/>
                <a:latin typeface="+mn-lt"/>
                <a:ea typeface="+mn-ea"/>
                <a:cs typeface="+mn-cs"/>
              </a:rPr>
              <a:t>Alors que se passe-t-il lorsqu’un fragment de planète ou de petite planète vient à rencontrer la Terre dans sa course ? Vous l’avez-vu, la rencontre avec l’atmosphère ne se fait pas sans douleur. Le plus souvent la météorite explose et l’attraction terrestre va ralentir la course des fragments et incurver leur trajectoire vers le sol, d’autant plus rapidement qu’ils sont plus petits. Les pierres vont se répartir plus ou moins sur une ligne à l’aplomb de la trajectoire, avec les plus gros blocs vers l’avant et les plus petits fragments vers l’arrière.</a:t>
            </a:r>
            <a:r>
              <a:rPr lang="fr-FR" sz="1600" dirty="0" smtClean="0">
                <a:effectLst/>
              </a:rPr>
              <a:t> </a:t>
            </a:r>
          </a:p>
          <a:p>
            <a:endParaRPr lang="fr-FR" sz="1600" dirty="0" smtClean="0">
              <a:effectLs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B6115155-D7FD-C644-80BC-75EEAAA592DF}" type="slidenum">
              <a:rPr lang="fr-FR">
                <a:solidFill>
                  <a:prstClr val="white"/>
                </a:solidFill>
              </a:rPr>
              <a:pPr/>
              <a:t>3</a:t>
            </a:fld>
            <a:endParaRPr lang="fr-FR">
              <a:solidFill>
                <a:prstClr val="white"/>
              </a:solidFill>
            </a:endParaRPr>
          </a:p>
        </p:txBody>
      </p:sp>
      <p:sp>
        <p:nvSpPr>
          <p:cNvPr id="132097"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20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fr-FR" sz="1200" kern="1200" dirty="0" smtClean="0">
                <a:solidFill>
                  <a:schemeClr val="tx1"/>
                </a:solidFill>
                <a:effectLst/>
                <a:latin typeface="+mn-lt"/>
                <a:ea typeface="+mn-ea"/>
                <a:cs typeface="+mn-cs"/>
              </a:rPr>
              <a:t>Elle va </a:t>
            </a:r>
            <a:r>
              <a:rPr lang="fr-FR" sz="1200" b="1" kern="1200" dirty="0" smtClean="0">
                <a:solidFill>
                  <a:schemeClr val="tx1"/>
                </a:solidFill>
                <a:effectLst/>
                <a:latin typeface="+mn-lt"/>
                <a:ea typeface="+mn-ea"/>
                <a:cs typeface="+mn-cs"/>
              </a:rPr>
              <a:t>exploser </a:t>
            </a:r>
            <a:r>
              <a:rPr lang="fr-FR" sz="1200" kern="1200" dirty="0" smtClean="0">
                <a:solidFill>
                  <a:schemeClr val="tx1"/>
                </a:solidFill>
                <a:effectLst/>
                <a:latin typeface="+mn-lt"/>
                <a:ea typeface="+mn-ea"/>
                <a:cs typeface="+mn-cs"/>
              </a:rPr>
              <a:t>et cette explosion va se propager jusqu’au sol. Aussi bien que dans un film catastrophe, mais là c’est pour de vrai !</a:t>
            </a:r>
            <a:endParaRPr lang="fr-FR" sz="1800"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C’est ce qui s’est passé à </a:t>
            </a:r>
            <a:r>
              <a:rPr lang="fr-FR" sz="1200" kern="1200" dirty="0" err="1" smtClean="0">
                <a:solidFill>
                  <a:schemeClr val="tx1"/>
                </a:solidFill>
                <a:effectLst/>
                <a:latin typeface="+mn-lt"/>
                <a:ea typeface="+mn-ea"/>
                <a:cs typeface="+mn-cs"/>
              </a:rPr>
              <a:t>Tchéliabinsk</a:t>
            </a:r>
            <a:r>
              <a:rPr lang="fr-FR" sz="1200" kern="1200" dirty="0" smtClean="0">
                <a:solidFill>
                  <a:schemeClr val="tx1"/>
                </a:solidFill>
                <a:effectLst/>
                <a:latin typeface="+mn-lt"/>
                <a:ea typeface="+mn-ea"/>
                <a:cs typeface="+mn-cs"/>
              </a:rPr>
              <a:t>. </a:t>
            </a:r>
            <a:endParaRPr lang="en-US" sz="1600" dirty="0"/>
          </a:p>
        </p:txBody>
      </p:sp>
      <p:sp>
        <p:nvSpPr>
          <p:cNvPr id="4" name="Espace réservé du numéro de diapositive 3"/>
          <p:cNvSpPr>
            <a:spLocks noGrp="1"/>
          </p:cNvSpPr>
          <p:nvPr>
            <p:ph type="sldNum" sz="quarter" idx="10"/>
          </p:nvPr>
        </p:nvSpPr>
        <p:spPr/>
        <p:txBody>
          <a:bodyPr/>
          <a:lstStyle/>
          <a:p>
            <a:fld id="{B735B544-BE93-B846-ACA7-C29E455E34E7}" type="slidenum">
              <a:rPr lang="fr-FR" smtClean="0"/>
              <a:t>27</a:t>
            </a:fld>
            <a:endParaRPr lang="fr-FR"/>
          </a:p>
        </p:txBody>
      </p:sp>
    </p:spTree>
    <p:extLst>
      <p:ext uri="{BB962C8B-B14F-4D97-AF65-F5344CB8AC3E}">
        <p14:creationId xmlns:p14="http://schemas.microsoft.com/office/powerpoint/2010/main" val="2673807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Dans le lac de </a:t>
            </a:r>
            <a:r>
              <a:rPr lang="fr-FR" sz="1200" kern="1200" dirty="0" err="1" smtClean="0">
                <a:solidFill>
                  <a:schemeClr val="tx1"/>
                </a:solidFill>
                <a:effectLst/>
                <a:latin typeface="+mn-lt"/>
                <a:ea typeface="+mn-ea"/>
                <a:cs typeface="+mn-cs"/>
              </a:rPr>
              <a:t>Tcherbakul</a:t>
            </a:r>
            <a:r>
              <a:rPr lang="fr-FR" sz="1200" kern="1200" dirty="0" smtClean="0">
                <a:solidFill>
                  <a:schemeClr val="tx1"/>
                </a:solidFill>
                <a:effectLst/>
                <a:latin typeface="+mn-lt"/>
                <a:ea typeface="+mn-ea"/>
                <a:cs typeface="+mn-cs"/>
              </a:rPr>
              <a:t> est tombé le plus gros fragment de 500 kg </a:t>
            </a:r>
            <a:endParaRPr lang="fr-FR" dirty="0"/>
          </a:p>
        </p:txBody>
      </p:sp>
      <p:sp>
        <p:nvSpPr>
          <p:cNvPr id="4" name="Espace réservé du numéro de diapositive 3"/>
          <p:cNvSpPr>
            <a:spLocks noGrp="1"/>
          </p:cNvSpPr>
          <p:nvPr>
            <p:ph type="sldNum" sz="quarter" idx="10"/>
          </p:nvPr>
        </p:nvSpPr>
        <p:spPr/>
        <p:txBody>
          <a:bodyPr/>
          <a:lstStyle/>
          <a:p>
            <a:fld id="{B735B544-BE93-B846-ACA7-C29E455E34E7}" type="slidenum">
              <a:rPr lang="fr-FR" smtClean="0"/>
              <a:t>28</a:t>
            </a:fld>
            <a:endParaRPr lang="fr-FR"/>
          </a:p>
        </p:txBody>
      </p:sp>
    </p:spTree>
    <p:extLst>
      <p:ext uri="{BB962C8B-B14F-4D97-AF65-F5344CB8AC3E}">
        <p14:creationId xmlns:p14="http://schemas.microsoft.com/office/powerpoint/2010/main" val="2673807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alors que 50 km plus loin se trouvaient des centaines de milliers de petits fragments centimétriques. Dans la partie médiane (zoom) les quelques fragments de l’ordre du kg. En tout, moins d’une tonne de matériel qui a survécu à la traversée de l’atmosphère sur les 10 000 tonnes qui sont arrivées dans la haute atmosphère !</a:t>
            </a:r>
            <a:r>
              <a:rPr lang="fr-FR" dirty="0" smtClean="0">
                <a:effectLst/>
              </a:rPr>
              <a:t>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B735B544-BE93-B846-ACA7-C29E455E34E7}" type="slidenum">
              <a:rPr lang="fr-FR" smtClean="0"/>
              <a:t>29</a:t>
            </a:fld>
            <a:endParaRPr lang="fr-FR"/>
          </a:p>
        </p:txBody>
      </p:sp>
    </p:spTree>
    <p:extLst>
      <p:ext uri="{BB962C8B-B14F-4D97-AF65-F5344CB8AC3E}">
        <p14:creationId xmlns:p14="http://schemas.microsoft.com/office/powerpoint/2010/main" val="3358935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Mais les malheurs de cet objet ne s’arrêtent pas là : la plus grosse est tombée dans l’eau. Quand on l’en extraite 9 mois plus tard, elle s’est cassée (photo gros bloc cassé) parce que l’eau l’avait considérablement attaquée. </a:t>
            </a:r>
            <a:endParaRPr lang="fr-FR" dirty="0" smtClean="0"/>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Les autres pierres ont pour certaines été trouvées seulement après la fonte de la neige </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Celles qui restent longtemps au sol, même dans les déserts sont peu à peu altérées. Voyez celle-ci </a:t>
            </a:r>
            <a:endParaRPr lang="fr-FR" dirty="0"/>
          </a:p>
        </p:txBody>
      </p:sp>
      <p:sp>
        <p:nvSpPr>
          <p:cNvPr id="4" name="Espace réservé du numéro de diapositive 3"/>
          <p:cNvSpPr>
            <a:spLocks noGrp="1"/>
          </p:cNvSpPr>
          <p:nvPr>
            <p:ph type="sldNum" sz="quarter" idx="10"/>
          </p:nvPr>
        </p:nvSpPr>
        <p:spPr/>
        <p:txBody>
          <a:bodyPr/>
          <a:lstStyle/>
          <a:p>
            <a:fld id="{B735B544-BE93-B846-ACA7-C29E455E34E7}" type="slidenum">
              <a:rPr lang="fr-FR" smtClean="0"/>
              <a:t>30</a:t>
            </a:fld>
            <a:endParaRPr lang="fr-FR"/>
          </a:p>
        </p:txBody>
      </p:sp>
    </p:spTree>
    <p:extLst>
      <p:ext uri="{BB962C8B-B14F-4D97-AF65-F5344CB8AC3E}">
        <p14:creationId xmlns:p14="http://schemas.microsoft.com/office/powerpoint/2010/main" val="2673807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Retrouver les météorites qui viennent de tomber pour les préserver </a:t>
            </a:r>
            <a:r>
              <a:rPr lang="fr-FR" sz="1200" kern="1200" dirty="0" smtClean="0">
                <a:solidFill>
                  <a:schemeClr val="tx1"/>
                </a:solidFill>
                <a:effectLst/>
                <a:latin typeface="+mn-lt"/>
                <a:ea typeface="+mn-ea"/>
                <a:cs typeface="+mn-cs"/>
              </a:rPr>
              <a:t>et les mettre à disposition du public et des scientifiques avant qu’elles ne s’altèrent, c’est l’objet du programme Vigie-Ciel auquel je VOUS invite tous à participer prochainement. Ce projet est parti de la constatation de ce que nous, </a:t>
            </a:r>
            <a:r>
              <a:rPr lang="fr-FR" sz="1200" b="1" kern="1200" dirty="0" smtClean="0">
                <a:solidFill>
                  <a:schemeClr val="tx1"/>
                </a:solidFill>
                <a:effectLst/>
                <a:latin typeface="+mn-lt"/>
                <a:ea typeface="+mn-ea"/>
                <a:cs typeface="+mn-cs"/>
              </a:rPr>
              <a:t>les français, étions beaucoup plus efficaces pour retrouver les météorites au 19</a:t>
            </a:r>
            <a:r>
              <a:rPr lang="fr-FR" sz="1200" b="1" kern="1200" baseline="30000" dirty="0" smtClean="0">
                <a:solidFill>
                  <a:schemeClr val="tx1"/>
                </a:solidFill>
                <a:effectLst/>
                <a:latin typeface="+mn-lt"/>
                <a:ea typeface="+mn-ea"/>
                <a:cs typeface="+mn-cs"/>
              </a:rPr>
              <a:t>ème</a:t>
            </a:r>
            <a:r>
              <a:rPr lang="fr-FR" sz="1200" b="1" kern="1200" dirty="0" smtClean="0">
                <a:solidFill>
                  <a:schemeClr val="tx1"/>
                </a:solidFill>
                <a:effectLst/>
                <a:latin typeface="+mn-lt"/>
                <a:ea typeface="+mn-ea"/>
                <a:cs typeface="+mn-cs"/>
              </a:rPr>
              <a:t> siècle qu’au 20</a:t>
            </a:r>
            <a:r>
              <a:rPr lang="fr-FR" sz="1200" b="1" kern="1200" baseline="30000" dirty="0" smtClean="0">
                <a:solidFill>
                  <a:schemeClr val="tx1"/>
                </a:solidFill>
                <a:effectLst/>
                <a:latin typeface="+mn-lt"/>
                <a:ea typeface="+mn-ea"/>
                <a:cs typeface="+mn-cs"/>
              </a:rPr>
              <a:t>ème</a:t>
            </a:r>
            <a:r>
              <a:rPr lang="fr-FR" sz="1200" b="1" kern="1200" dirty="0" smtClean="0">
                <a:solidFill>
                  <a:schemeClr val="tx1"/>
                </a:solidFill>
                <a:effectLst/>
                <a:latin typeface="+mn-lt"/>
                <a:ea typeface="+mn-ea"/>
                <a:cs typeface="+mn-cs"/>
              </a:rPr>
              <a:t>. </a:t>
            </a:r>
          </a:p>
          <a:p>
            <a:endParaRPr lang="fr-FR" sz="1200" b="1"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Regardez ! Entre 1800 et 1900 on a récupéré 5 fois plus de météorites qu’entre 1900 et 2000 ! Pourquoi ? Vous croyez qu’il en tombe moins ? Même au 19</a:t>
            </a:r>
            <a:r>
              <a:rPr lang="fr-FR" sz="1200" kern="1200" baseline="30000" dirty="0" smtClean="0">
                <a:solidFill>
                  <a:schemeClr val="tx1"/>
                </a:solidFill>
                <a:effectLst/>
                <a:latin typeface="+mn-lt"/>
                <a:ea typeface="+mn-ea"/>
                <a:cs typeface="+mn-cs"/>
              </a:rPr>
              <a:t>ème</a:t>
            </a:r>
            <a:r>
              <a:rPr lang="fr-FR" sz="1200" kern="1200" dirty="0" smtClean="0">
                <a:solidFill>
                  <a:schemeClr val="tx1"/>
                </a:solidFill>
                <a:effectLst/>
                <a:latin typeface="+mn-lt"/>
                <a:ea typeface="+mn-ea"/>
                <a:cs typeface="+mn-cs"/>
              </a:rPr>
              <a:t> siècle, est-ce que les météorites sont bien réparties à la surface de la France ? Non ! C’est dans les grandes plaines fluviatiles qu’on les trouve le plus souvent ! Pourquoi ? Parce que ces régions sont bien peuplées, qu’elles ont des ciels dégagés et qu’elles avaient des populations rurales susceptibles d’observer une chute ! On trouvait une chute tous les 2 ans à l’époque, contre seulement une tous les 10 ans maintenant !</a:t>
            </a:r>
            <a:r>
              <a:rPr lang="fr-FR" dirty="0" smtClean="0">
                <a:effectLst/>
              </a:rPr>
              <a:t> </a:t>
            </a:r>
            <a:endParaRPr lang="fr-FR" dirty="0"/>
          </a:p>
        </p:txBody>
      </p:sp>
      <p:sp>
        <p:nvSpPr>
          <p:cNvPr id="4" name="Espace réservé du numéro de diapositive 3"/>
          <p:cNvSpPr>
            <a:spLocks noGrp="1"/>
          </p:cNvSpPr>
          <p:nvPr>
            <p:ph type="sldNum" sz="quarter" idx="10"/>
          </p:nvPr>
        </p:nvSpPr>
        <p:spPr/>
        <p:txBody>
          <a:bodyPr/>
          <a:lstStyle/>
          <a:p>
            <a:fld id="{B735B544-BE93-B846-ACA7-C29E455E34E7}" type="slidenum">
              <a:rPr lang="fr-FR" smtClean="0"/>
              <a:t>31</a:t>
            </a:fld>
            <a:endParaRPr lang="fr-FR"/>
          </a:p>
        </p:txBody>
      </p:sp>
    </p:spTree>
    <p:extLst>
      <p:ext uri="{BB962C8B-B14F-4D97-AF65-F5344CB8AC3E}">
        <p14:creationId xmlns:p14="http://schemas.microsoft.com/office/powerpoint/2010/main" val="2425293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qui vont détecter les phénomènes lumineux dans l’atmosphère et nous permettre de reconstituer les trajectoires des météorites pour nous permettre de déterminer leur point de chute.</a:t>
            </a:r>
          </a:p>
        </p:txBody>
      </p:sp>
      <p:sp>
        <p:nvSpPr>
          <p:cNvPr id="4" name="Espace réservé du numéro de diapositive 3"/>
          <p:cNvSpPr>
            <a:spLocks noGrp="1"/>
          </p:cNvSpPr>
          <p:nvPr>
            <p:ph type="sldNum" sz="quarter" idx="10"/>
          </p:nvPr>
        </p:nvSpPr>
        <p:spPr/>
        <p:txBody>
          <a:bodyPr/>
          <a:lstStyle/>
          <a:p>
            <a:fld id="{B735B544-BE93-B846-ACA7-C29E455E34E7}" type="slidenum">
              <a:rPr lang="fr-FR" smtClean="0"/>
              <a:t>33</a:t>
            </a:fld>
            <a:endParaRPr lang="fr-FR"/>
          </a:p>
        </p:txBody>
      </p:sp>
    </p:spTree>
    <p:extLst>
      <p:ext uri="{BB962C8B-B14F-4D97-AF65-F5344CB8AC3E}">
        <p14:creationId xmlns:p14="http://schemas.microsoft.com/office/powerpoint/2010/main" val="839471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6A478A1D-B194-F04B-B5D0-278B3908E332}" type="slidenum">
              <a:rPr lang="fr-FR" smtClean="0">
                <a:solidFill>
                  <a:prstClr val="black"/>
                </a:solidFill>
              </a:rPr>
              <a:pPr/>
              <a:t>35</a:t>
            </a:fld>
            <a:endParaRPr lang="fr-FR">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9011E31-C134-F042-A34A-BAD02D5D96DC}" type="slidenum">
              <a:rPr lang="fr-FR" smtClean="0">
                <a:solidFill>
                  <a:srgbClr val="000000"/>
                </a:solidFill>
              </a:rPr>
              <a:pPr/>
              <a:t>36</a:t>
            </a:fld>
            <a:endParaRPr lang="fr-FR" smtClean="0">
              <a:solidFill>
                <a:srgbClr val="000000"/>
              </a:solidFill>
            </a:endParaRPr>
          </a:p>
        </p:txBody>
      </p:sp>
      <p:sp>
        <p:nvSpPr>
          <p:cNvPr id="76803" name="Rectangle 2"/>
          <p:cNvSpPr>
            <a:spLocks noGrp="1" noRot="1" noChangeAspect="1" noChangeArrowheads="1" noTextEdit="1"/>
          </p:cNvSpPr>
          <p:nvPr>
            <p:ph type="sldImg"/>
          </p:nvPr>
        </p:nvSpPr>
        <p:spPr bwMode="auto">
          <a:xfrm>
            <a:off x="1144588" y="696913"/>
            <a:ext cx="4541837" cy="3406775"/>
          </a:xfrm>
          <a:noFill/>
          <a:ln>
            <a:solidFill>
              <a:srgbClr val="000000"/>
            </a:solidFill>
            <a:miter lim="800000"/>
            <a:headEnd/>
            <a:tailEnd/>
          </a:ln>
        </p:spPr>
      </p:sp>
      <p:sp>
        <p:nvSpPr>
          <p:cNvPr id="76804" name="Rectangle 3"/>
          <p:cNvSpPr>
            <a:spLocks noGrp="1" noChangeArrowheads="1"/>
          </p:cNvSpPr>
          <p:nvPr>
            <p:ph type="body" idx="1"/>
          </p:nvPr>
        </p:nvSpPr>
        <p:spPr bwMode="auto">
          <a:xfrm>
            <a:off x="909638" y="4311650"/>
            <a:ext cx="5008562" cy="4171950"/>
          </a:xfrm>
          <a:noFill/>
        </p:spPr>
        <p:txBody>
          <a:bodyPr wrap="square" numCol="1" anchor="t" anchorCtr="0" compatLnSpc="1">
            <a:prstTxWarp prst="textNoShape">
              <a:avLst/>
            </a:prstTxWarp>
          </a:bodyPr>
          <a:lstStyle/>
          <a:p>
            <a:pPr eaLnBrk="1" hangingPunct="1">
              <a:spcBef>
                <a:spcPct val="0"/>
              </a:spcBef>
            </a:pPr>
            <a:endParaRPr lang="fr-FR"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Au cœur du programme Vigie-Ciel se trouve un réseau de caméras, le réseau FRIPON dont le but est de remplacer les observateurs humains déplacés dans les villes et qui observent beaucoup moins le ciel par des petites caméras</a:t>
            </a:r>
            <a:endParaRPr lang="fr-FR" dirty="0"/>
          </a:p>
        </p:txBody>
      </p:sp>
      <p:sp>
        <p:nvSpPr>
          <p:cNvPr id="4" name="Espace réservé du numéro de diapositive 3"/>
          <p:cNvSpPr>
            <a:spLocks noGrp="1"/>
          </p:cNvSpPr>
          <p:nvPr>
            <p:ph type="sldNum" sz="quarter" idx="10"/>
          </p:nvPr>
        </p:nvSpPr>
        <p:spPr/>
        <p:txBody>
          <a:bodyPr/>
          <a:lstStyle/>
          <a:p>
            <a:fld id="{B735B544-BE93-B846-ACA7-C29E455E34E7}" type="slidenum">
              <a:rPr lang="fr-FR" smtClean="0"/>
              <a:t>37</a:t>
            </a:fld>
            <a:endParaRPr lang="fr-FR"/>
          </a:p>
        </p:txBody>
      </p:sp>
    </p:spTree>
    <p:extLst>
      <p:ext uri="{BB962C8B-B14F-4D97-AF65-F5344CB8AC3E}">
        <p14:creationId xmlns:p14="http://schemas.microsoft.com/office/powerpoint/2010/main" val="890818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35B544-BE93-B846-ACA7-C29E455E34E7}" type="slidenum">
              <a:rPr lang="fr-FR" smtClean="0">
                <a:solidFill>
                  <a:prstClr val="black"/>
                </a:solidFill>
                <a:latin typeface="Calibri"/>
              </a:rPr>
              <a:pPr/>
              <a:t>38</a:t>
            </a:fld>
            <a:endParaRPr lang="fr-FR">
              <a:solidFill>
                <a:prstClr val="black"/>
              </a:solidFill>
              <a:latin typeface="Calibri"/>
            </a:endParaRPr>
          </a:p>
        </p:txBody>
      </p:sp>
    </p:spTree>
    <p:extLst>
      <p:ext uri="{BB962C8B-B14F-4D97-AF65-F5344CB8AC3E}">
        <p14:creationId xmlns:p14="http://schemas.microsoft.com/office/powerpoint/2010/main" val="2425293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A7C9DC59-D35A-0547-A5C5-3898E9C2D83C}" type="slidenum">
              <a:rPr lang="fr-FR">
                <a:solidFill>
                  <a:prstClr val="white"/>
                </a:solidFill>
              </a:rPr>
              <a:pPr/>
              <a:t>4</a:t>
            </a:fld>
            <a:endParaRPr lang="fr-FR">
              <a:solidFill>
                <a:prstClr val="white"/>
              </a:solidFill>
            </a:endParaRPr>
          </a:p>
        </p:txBody>
      </p:sp>
      <p:sp>
        <p:nvSpPr>
          <p:cNvPr id="137217"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72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fr-FR" sz="1200" kern="1200" dirty="0" smtClean="0">
                <a:solidFill>
                  <a:schemeClr val="tx1"/>
                </a:solidFill>
                <a:effectLst/>
                <a:latin typeface="+mn-lt"/>
                <a:ea typeface="+mn-ea"/>
                <a:cs typeface="+mn-cs"/>
              </a:rPr>
              <a:t>A </a:t>
            </a:r>
            <a:r>
              <a:rPr lang="fr-FR" sz="1200" kern="1200" dirty="0" err="1" smtClean="0">
                <a:solidFill>
                  <a:schemeClr val="tx1"/>
                </a:solidFill>
                <a:effectLst/>
                <a:latin typeface="+mn-lt"/>
                <a:ea typeface="+mn-ea"/>
                <a:cs typeface="+mn-cs"/>
              </a:rPr>
              <a:t>Tchéliabinsk</a:t>
            </a:r>
            <a:r>
              <a:rPr lang="fr-FR" sz="1200" kern="1200" dirty="0" smtClean="0">
                <a:solidFill>
                  <a:schemeClr val="tx1"/>
                </a:solidFill>
                <a:effectLst/>
                <a:latin typeface="+mn-lt"/>
                <a:ea typeface="+mn-ea"/>
                <a:cs typeface="+mn-cs"/>
              </a:rPr>
              <a:t>, en Russie, ce sont la moitié des </a:t>
            </a:r>
            <a:r>
              <a:rPr lang="fr-FR" sz="1200" b="1" kern="1200" dirty="0" smtClean="0">
                <a:solidFill>
                  <a:schemeClr val="tx1"/>
                </a:solidFill>
                <a:effectLst/>
                <a:latin typeface="+mn-lt"/>
                <a:ea typeface="+mn-ea"/>
                <a:cs typeface="+mn-cs"/>
              </a:rPr>
              <a:t>vitres</a:t>
            </a:r>
            <a:r>
              <a:rPr lang="fr-FR" sz="1200" kern="1200" dirty="0" smtClean="0">
                <a:solidFill>
                  <a:schemeClr val="tx1"/>
                </a:solidFill>
                <a:effectLst/>
                <a:latin typeface="+mn-lt"/>
                <a:ea typeface="+mn-ea"/>
                <a:cs typeface="+mn-cs"/>
              </a:rPr>
              <a:t> de la ville qui ont été détruites.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A l’heure actuelle, environ les 2/3 des caméras sont mises en place.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L’une d’elle va être installée ici au Centre Le </a:t>
            </a:r>
            <a:r>
              <a:rPr lang="fr-FR" sz="1200" kern="1200" dirty="0" err="1" smtClean="0">
                <a:solidFill>
                  <a:schemeClr val="tx1"/>
                </a:solidFill>
                <a:effectLst/>
                <a:latin typeface="+mn-lt"/>
                <a:ea typeface="+mn-ea"/>
                <a:cs typeface="+mn-cs"/>
              </a:rPr>
              <a:t>Bournot</a:t>
            </a:r>
            <a:r>
              <a:rPr lang="fr-FR" sz="1200" kern="1200" dirty="0" smtClean="0">
                <a:solidFill>
                  <a:schemeClr val="tx1"/>
                </a:solidFill>
                <a:effectLst/>
                <a:latin typeface="+mn-lt"/>
                <a:ea typeface="+mn-ea"/>
                <a:cs typeface="+mn-cs"/>
              </a:rPr>
              <a:t>. Mais savoir à peu près où sont tombées les pierres ne suffit pas. Nous souhaitons bien sûr les retrouver au sol. Et c’est là que vous avez la chance d’intervenir. Il va falloir aller sur le terrain, interroger les habitants, chercher, pour cela demander les autorisations … Toute une logistique à mettre en place pour organiser une battue sur le terrain à laquelle nous vous convions à participer avec les astronomes et les géologues de l’Observatoire, du Muséum, et de tout un ensemble de labos  répartis sur toute la France.</a:t>
            </a:r>
          </a:p>
          <a:p>
            <a:endParaRPr lang="fr-FR" dirty="0"/>
          </a:p>
        </p:txBody>
      </p:sp>
      <p:sp>
        <p:nvSpPr>
          <p:cNvPr id="4" name="Espace réservé du numéro de diapositive 3"/>
          <p:cNvSpPr>
            <a:spLocks noGrp="1"/>
          </p:cNvSpPr>
          <p:nvPr>
            <p:ph type="sldNum" sz="quarter" idx="10"/>
          </p:nvPr>
        </p:nvSpPr>
        <p:spPr/>
        <p:txBody>
          <a:bodyPr/>
          <a:lstStyle/>
          <a:p>
            <a:fld id="{B735B544-BE93-B846-ACA7-C29E455E34E7}" type="slidenum">
              <a:rPr lang="fr-FR" smtClean="0"/>
              <a:t>39</a:t>
            </a:fld>
            <a:endParaRPr lang="fr-FR"/>
          </a:p>
        </p:txBody>
      </p:sp>
    </p:spTree>
    <p:extLst>
      <p:ext uri="{BB962C8B-B14F-4D97-AF65-F5344CB8AC3E}">
        <p14:creationId xmlns:p14="http://schemas.microsoft.com/office/powerpoint/2010/main" val="1730282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A l’heure actuelle, environ les 2/3 des caméras sont mises en place.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L’une d’elle va être installée ici au Centre Le </a:t>
            </a:r>
            <a:r>
              <a:rPr lang="fr-FR" sz="1200" kern="1200" dirty="0" err="1" smtClean="0">
                <a:solidFill>
                  <a:schemeClr val="tx1"/>
                </a:solidFill>
                <a:effectLst/>
                <a:latin typeface="+mn-lt"/>
                <a:ea typeface="+mn-ea"/>
                <a:cs typeface="+mn-cs"/>
              </a:rPr>
              <a:t>Bournot</a:t>
            </a:r>
            <a:r>
              <a:rPr lang="fr-FR" sz="1200" kern="1200" dirty="0" smtClean="0">
                <a:solidFill>
                  <a:schemeClr val="tx1"/>
                </a:solidFill>
                <a:effectLst/>
                <a:latin typeface="+mn-lt"/>
                <a:ea typeface="+mn-ea"/>
                <a:cs typeface="+mn-cs"/>
              </a:rPr>
              <a:t>. Mais savoir à peu près où sont tombées les pierres ne suffit pas. Nous souhaitons bien sûr les retrouver au sol. Et c’est là que vous avez la chance d’intervenir. Il va falloir aller sur le terrain, interroger les habitants, chercher, pour cela demander les autorisations … Toute une logistique à mettre en place pour organiser une battue sur le terrain à laquelle nous vous convions à participer avec les astronomes et les géologues de l’Observatoire, du Muséum, et de tout un ensemble de labos  répartis sur toute la France.</a:t>
            </a:r>
          </a:p>
          <a:p>
            <a:endParaRPr lang="fr-FR" dirty="0"/>
          </a:p>
        </p:txBody>
      </p:sp>
      <p:sp>
        <p:nvSpPr>
          <p:cNvPr id="4" name="Espace réservé du numéro de diapositive 3"/>
          <p:cNvSpPr>
            <a:spLocks noGrp="1"/>
          </p:cNvSpPr>
          <p:nvPr>
            <p:ph type="sldNum" sz="quarter" idx="10"/>
          </p:nvPr>
        </p:nvSpPr>
        <p:spPr/>
        <p:txBody>
          <a:bodyPr/>
          <a:lstStyle/>
          <a:p>
            <a:fld id="{B735B544-BE93-B846-ACA7-C29E455E34E7}" type="slidenum">
              <a:rPr lang="fr-FR" smtClean="0">
                <a:solidFill>
                  <a:prstClr val="black"/>
                </a:solidFill>
                <a:latin typeface="Calibri"/>
              </a:rPr>
              <a:pPr/>
              <a:t>40</a:t>
            </a:fld>
            <a:endParaRPr lang="fr-FR">
              <a:solidFill>
                <a:prstClr val="black"/>
              </a:solidFill>
              <a:latin typeface="Calibri"/>
            </a:endParaRPr>
          </a:p>
        </p:txBody>
      </p:sp>
    </p:spTree>
    <p:extLst>
      <p:ext uri="{BB962C8B-B14F-4D97-AF65-F5344CB8AC3E}">
        <p14:creationId xmlns:p14="http://schemas.microsoft.com/office/powerpoint/2010/main" val="17302829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1"/>
          <p:cNvSpPr>
            <a:spLocks noGrp="1" noRot="1" noChangeAspect="1" noChangeArrowheads="1" noTextEdit="1"/>
          </p:cNvSpPr>
          <p:nvPr>
            <p:ph type="sldImg"/>
          </p:nvPr>
        </p:nvSpPr>
        <p:spPr>
          <a:xfrm>
            <a:off x="1303338" y="801688"/>
            <a:ext cx="4241800" cy="318293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3" name="Rectangle 2"/>
          <p:cNvSpPr>
            <a:spLocks noGrp="1" noChangeArrowheads="1"/>
          </p:cNvSpPr>
          <p:nvPr>
            <p:ph type="body" idx="1"/>
          </p:nvPr>
        </p:nvSpPr>
        <p:spPr>
          <a:xfrm>
            <a:off x="914826" y="4353216"/>
            <a:ext cx="5018775" cy="3578265"/>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fr-FR">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1"/>
          <p:cNvSpPr>
            <a:spLocks noGrp="1" noRot="1" noChangeAspect="1" noChangeArrowheads="1" noTextEdit="1"/>
          </p:cNvSpPr>
          <p:nvPr>
            <p:ph type="sldImg"/>
          </p:nvPr>
        </p:nvSpPr>
        <p:spPr>
          <a:xfrm>
            <a:off x="1303338" y="801688"/>
            <a:ext cx="4241800" cy="318293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3" name="Rectangle 2"/>
          <p:cNvSpPr>
            <a:spLocks noGrp="1" noChangeArrowheads="1"/>
          </p:cNvSpPr>
          <p:nvPr>
            <p:ph type="body" idx="1"/>
          </p:nvPr>
        </p:nvSpPr>
        <p:spPr>
          <a:xfrm>
            <a:off x="914826" y="4353216"/>
            <a:ext cx="5018775" cy="3578265"/>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fr-FR">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1"/>
          <p:cNvSpPr>
            <a:spLocks noGrp="1" noRot="1" noChangeAspect="1" noChangeArrowheads="1" noTextEdit="1"/>
          </p:cNvSpPr>
          <p:nvPr>
            <p:ph type="sldImg"/>
          </p:nvPr>
        </p:nvSpPr>
        <p:spPr>
          <a:xfrm>
            <a:off x="1301750" y="801688"/>
            <a:ext cx="4246563" cy="3186112"/>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7" name="Rectangle 2"/>
          <p:cNvSpPr>
            <a:spLocks noGrp="1" noChangeArrowheads="1"/>
          </p:cNvSpPr>
          <p:nvPr>
            <p:ph type="body" idx="1"/>
          </p:nvPr>
        </p:nvSpPr>
        <p:spPr>
          <a:xfrm>
            <a:off x="914826" y="4353215"/>
            <a:ext cx="5019839" cy="3580309"/>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fr-FR">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a:xfrm>
            <a:off x="1301750" y="801688"/>
            <a:ext cx="4246563" cy="3186112"/>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1" name="Rectangle 2"/>
          <p:cNvSpPr>
            <a:spLocks noGrp="1" noChangeArrowheads="1"/>
          </p:cNvSpPr>
          <p:nvPr>
            <p:ph type="body" idx="1"/>
          </p:nvPr>
        </p:nvSpPr>
        <p:spPr>
          <a:xfrm>
            <a:off x="914826" y="4353215"/>
            <a:ext cx="5019839" cy="3580309"/>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fr-FR">
              <a:latin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9011E31-C134-F042-A34A-BAD02D5D96DC}" type="slidenum">
              <a:rPr lang="fr-FR" smtClean="0">
                <a:solidFill>
                  <a:srgbClr val="000000"/>
                </a:solidFill>
              </a:rPr>
              <a:pPr/>
              <a:t>57</a:t>
            </a:fld>
            <a:endParaRPr lang="fr-FR" smtClean="0">
              <a:solidFill>
                <a:srgbClr val="000000"/>
              </a:solidFill>
            </a:endParaRPr>
          </a:p>
        </p:txBody>
      </p:sp>
      <p:sp>
        <p:nvSpPr>
          <p:cNvPr id="76803" name="Rectangle 2"/>
          <p:cNvSpPr>
            <a:spLocks noGrp="1" noRot="1" noChangeAspect="1" noChangeArrowheads="1" noTextEdit="1"/>
          </p:cNvSpPr>
          <p:nvPr>
            <p:ph type="sldImg"/>
          </p:nvPr>
        </p:nvSpPr>
        <p:spPr bwMode="auto">
          <a:xfrm>
            <a:off x="1144588" y="696913"/>
            <a:ext cx="4541837" cy="3406775"/>
          </a:xfrm>
          <a:noFill/>
          <a:ln>
            <a:solidFill>
              <a:srgbClr val="000000"/>
            </a:solidFill>
            <a:miter lim="800000"/>
            <a:headEnd/>
            <a:tailEnd/>
          </a:ln>
        </p:spPr>
      </p:sp>
      <p:sp>
        <p:nvSpPr>
          <p:cNvPr id="76804" name="Rectangle 3"/>
          <p:cNvSpPr>
            <a:spLocks noGrp="1" noChangeArrowheads="1"/>
          </p:cNvSpPr>
          <p:nvPr>
            <p:ph type="body" idx="1"/>
          </p:nvPr>
        </p:nvSpPr>
        <p:spPr bwMode="auto">
          <a:xfrm>
            <a:off x="909638" y="4311650"/>
            <a:ext cx="5008562" cy="4171950"/>
          </a:xfrm>
          <a:noFill/>
        </p:spPr>
        <p:txBody>
          <a:bodyPr wrap="square" numCol="1" anchor="t" anchorCtr="0" compatLnSpc="1">
            <a:prstTxWarp prst="textNoShape">
              <a:avLst/>
            </a:prstTxWarp>
          </a:bodyPr>
          <a:lstStyle/>
          <a:p>
            <a:pPr eaLnBrk="1" hangingPunct="1">
              <a:spcBef>
                <a:spcPct val="0"/>
              </a:spcBef>
            </a:pPr>
            <a:endParaRPr lang="fr-FR" smtClean="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9011E31-C134-F042-A34A-BAD02D5D96DC}" type="slidenum">
              <a:rPr lang="fr-FR" smtClean="0">
                <a:solidFill>
                  <a:srgbClr val="000000"/>
                </a:solidFill>
              </a:rPr>
              <a:pPr/>
              <a:t>59</a:t>
            </a:fld>
            <a:endParaRPr lang="fr-FR" smtClean="0">
              <a:solidFill>
                <a:srgbClr val="000000"/>
              </a:solidFill>
            </a:endParaRPr>
          </a:p>
        </p:txBody>
      </p:sp>
      <p:sp>
        <p:nvSpPr>
          <p:cNvPr id="76803" name="Rectangle 2"/>
          <p:cNvSpPr>
            <a:spLocks noGrp="1" noRot="1" noChangeAspect="1" noChangeArrowheads="1" noTextEdit="1"/>
          </p:cNvSpPr>
          <p:nvPr>
            <p:ph type="sldImg"/>
          </p:nvPr>
        </p:nvSpPr>
        <p:spPr bwMode="auto">
          <a:xfrm>
            <a:off x="1144588" y="696913"/>
            <a:ext cx="4541837" cy="3406775"/>
          </a:xfrm>
          <a:noFill/>
          <a:ln>
            <a:solidFill>
              <a:srgbClr val="000000"/>
            </a:solidFill>
            <a:miter lim="800000"/>
            <a:headEnd/>
            <a:tailEnd/>
          </a:ln>
        </p:spPr>
      </p:sp>
      <p:sp>
        <p:nvSpPr>
          <p:cNvPr id="76804" name="Rectangle 3"/>
          <p:cNvSpPr>
            <a:spLocks noGrp="1" noChangeArrowheads="1"/>
          </p:cNvSpPr>
          <p:nvPr>
            <p:ph type="body" idx="1"/>
          </p:nvPr>
        </p:nvSpPr>
        <p:spPr bwMode="auto">
          <a:xfrm>
            <a:off x="909638" y="4311650"/>
            <a:ext cx="5008562" cy="4171950"/>
          </a:xfrm>
          <a:noFill/>
        </p:spPr>
        <p:txBody>
          <a:bodyPr wrap="square" numCol="1" anchor="t" anchorCtr="0" compatLnSpc="1">
            <a:prstTxWarp prst="textNoShape">
              <a:avLst/>
            </a:prstTxWarp>
          </a:bodyPr>
          <a:lstStyle/>
          <a:p>
            <a:pPr eaLnBrk="1" hangingPunct="1">
              <a:spcBef>
                <a:spcPct val="0"/>
              </a:spcBef>
            </a:pPr>
            <a:endParaRPr lang="fr-FR" smtClean="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9011E31-C134-F042-A34A-BAD02D5D96DC}" type="slidenum">
              <a:rPr lang="fr-FR" smtClean="0">
                <a:solidFill>
                  <a:srgbClr val="000000"/>
                </a:solidFill>
              </a:rPr>
              <a:pPr/>
              <a:t>62</a:t>
            </a:fld>
            <a:endParaRPr lang="fr-FR" smtClean="0">
              <a:solidFill>
                <a:srgbClr val="000000"/>
              </a:solidFill>
            </a:endParaRPr>
          </a:p>
        </p:txBody>
      </p:sp>
      <p:sp>
        <p:nvSpPr>
          <p:cNvPr id="76803" name="Rectangle 2"/>
          <p:cNvSpPr>
            <a:spLocks noGrp="1" noRot="1" noChangeAspect="1" noChangeArrowheads="1" noTextEdit="1"/>
          </p:cNvSpPr>
          <p:nvPr>
            <p:ph type="sldImg"/>
          </p:nvPr>
        </p:nvSpPr>
        <p:spPr bwMode="auto">
          <a:xfrm>
            <a:off x="1144588" y="696913"/>
            <a:ext cx="4541837" cy="3406775"/>
          </a:xfrm>
          <a:noFill/>
          <a:ln>
            <a:solidFill>
              <a:srgbClr val="000000"/>
            </a:solidFill>
            <a:miter lim="800000"/>
            <a:headEnd/>
            <a:tailEnd/>
          </a:ln>
        </p:spPr>
      </p:sp>
      <p:sp>
        <p:nvSpPr>
          <p:cNvPr id="76804" name="Rectangle 3"/>
          <p:cNvSpPr>
            <a:spLocks noGrp="1" noChangeArrowheads="1"/>
          </p:cNvSpPr>
          <p:nvPr>
            <p:ph type="body" idx="1"/>
          </p:nvPr>
        </p:nvSpPr>
        <p:spPr bwMode="auto">
          <a:xfrm>
            <a:off x="909638" y="4311650"/>
            <a:ext cx="5008562" cy="4171950"/>
          </a:xfrm>
          <a:noFill/>
        </p:spPr>
        <p:txBody>
          <a:bodyPr wrap="square" numCol="1" anchor="t" anchorCtr="0" compatLnSpc="1">
            <a:prstTxWarp prst="textNoShape">
              <a:avLst/>
            </a:prstTxWarp>
          </a:bodyPr>
          <a:lstStyle/>
          <a:p>
            <a:pPr eaLnBrk="1" hangingPunct="1">
              <a:spcBef>
                <a:spcPct val="0"/>
              </a:spcBef>
            </a:pPr>
            <a:endParaRPr lang="fr-FR"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2A1BD499-2A91-3244-8389-9ADAB5C5762C}" type="slidenum">
              <a:rPr lang="fr-FR">
                <a:solidFill>
                  <a:prstClr val="white"/>
                </a:solidFill>
              </a:rPr>
              <a:pPr/>
              <a:t>5</a:t>
            </a:fld>
            <a:endParaRPr lang="fr-FR">
              <a:solidFill>
                <a:prstClr val="white"/>
              </a:solidFill>
            </a:endParaRPr>
          </a:p>
        </p:txBody>
      </p:sp>
      <p:sp>
        <p:nvSpPr>
          <p:cNvPr id="138241"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82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fr-FR" sz="1200" kern="1200" dirty="0" smtClean="0">
                <a:solidFill>
                  <a:schemeClr val="tx1"/>
                </a:solidFill>
                <a:effectLst/>
                <a:latin typeface="+mn-lt"/>
                <a:ea typeface="+mn-ea"/>
                <a:cs typeface="+mn-cs"/>
              </a:rPr>
              <a:t>Un millier de </a:t>
            </a:r>
            <a:r>
              <a:rPr lang="fr-FR" sz="1200" b="1" kern="1200" dirty="0" smtClean="0">
                <a:solidFill>
                  <a:schemeClr val="tx1"/>
                </a:solidFill>
                <a:effectLst/>
                <a:latin typeface="+mn-lt"/>
                <a:ea typeface="+mn-ea"/>
                <a:cs typeface="+mn-cs"/>
              </a:rPr>
              <a:t>personnes blessées mais plutôt</a:t>
            </a:r>
            <a:r>
              <a:rPr lang="fr-FR" sz="1200" kern="1200" dirty="0" smtClean="0">
                <a:solidFill>
                  <a:schemeClr val="tx1"/>
                </a:solidFill>
                <a:effectLst/>
                <a:latin typeface="+mn-lt"/>
                <a:ea typeface="+mn-ea"/>
                <a:cs typeface="+mn-cs"/>
              </a:rPr>
              <a:t> par les éclats de verre ! </a:t>
            </a:r>
            <a:endParaRPr lang="fr-FR" dirty="0" smtClean="0"/>
          </a:p>
          <a:p>
            <a:endParaRPr lang="fr-F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9011E31-C134-F042-A34A-BAD02D5D96DC}" type="slidenum">
              <a:rPr lang="fr-FR" smtClean="0">
                <a:solidFill>
                  <a:srgbClr val="000000"/>
                </a:solidFill>
              </a:rPr>
              <a:pPr/>
              <a:t>63</a:t>
            </a:fld>
            <a:endParaRPr lang="fr-FR" smtClean="0">
              <a:solidFill>
                <a:srgbClr val="000000"/>
              </a:solidFill>
            </a:endParaRPr>
          </a:p>
        </p:txBody>
      </p:sp>
      <p:sp>
        <p:nvSpPr>
          <p:cNvPr id="76803" name="Rectangle 2"/>
          <p:cNvSpPr>
            <a:spLocks noGrp="1" noRot="1" noChangeAspect="1" noChangeArrowheads="1" noTextEdit="1"/>
          </p:cNvSpPr>
          <p:nvPr>
            <p:ph type="sldImg"/>
          </p:nvPr>
        </p:nvSpPr>
        <p:spPr bwMode="auto">
          <a:xfrm>
            <a:off x="1144588" y="696913"/>
            <a:ext cx="4541837" cy="3406775"/>
          </a:xfrm>
          <a:noFill/>
          <a:ln>
            <a:solidFill>
              <a:srgbClr val="000000"/>
            </a:solidFill>
            <a:miter lim="800000"/>
            <a:headEnd/>
            <a:tailEnd/>
          </a:ln>
        </p:spPr>
      </p:sp>
      <p:sp>
        <p:nvSpPr>
          <p:cNvPr id="76804" name="Rectangle 3"/>
          <p:cNvSpPr>
            <a:spLocks noGrp="1" noChangeArrowheads="1"/>
          </p:cNvSpPr>
          <p:nvPr>
            <p:ph type="body" idx="1"/>
          </p:nvPr>
        </p:nvSpPr>
        <p:spPr bwMode="auto">
          <a:xfrm>
            <a:off x="909638" y="4311650"/>
            <a:ext cx="5008562" cy="4171950"/>
          </a:xfrm>
          <a:noFill/>
        </p:spPr>
        <p:txBody>
          <a:bodyPr wrap="square" numCol="1" anchor="t" anchorCtr="0" compatLnSpc="1">
            <a:prstTxWarp prst="textNoShape">
              <a:avLst/>
            </a:prstTxWarp>
          </a:bodyPr>
          <a:lstStyle/>
          <a:p>
            <a:pPr eaLnBrk="1" hangingPunct="1">
              <a:spcBef>
                <a:spcPct val="0"/>
              </a:spcBef>
            </a:pPr>
            <a:endParaRPr lang="fr-FR" smtClean="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9011E31-C134-F042-A34A-BAD02D5D96DC}" type="slidenum">
              <a:rPr lang="fr-FR" smtClean="0">
                <a:solidFill>
                  <a:srgbClr val="000000"/>
                </a:solidFill>
              </a:rPr>
              <a:pPr/>
              <a:t>66</a:t>
            </a:fld>
            <a:endParaRPr lang="fr-FR" smtClean="0">
              <a:solidFill>
                <a:srgbClr val="000000"/>
              </a:solidFill>
            </a:endParaRPr>
          </a:p>
        </p:txBody>
      </p:sp>
      <p:sp>
        <p:nvSpPr>
          <p:cNvPr id="76803" name="Rectangle 2"/>
          <p:cNvSpPr>
            <a:spLocks noGrp="1" noRot="1" noChangeAspect="1" noChangeArrowheads="1" noTextEdit="1"/>
          </p:cNvSpPr>
          <p:nvPr>
            <p:ph type="sldImg"/>
          </p:nvPr>
        </p:nvSpPr>
        <p:spPr bwMode="auto">
          <a:xfrm>
            <a:off x="1144588" y="696913"/>
            <a:ext cx="4541837" cy="3406775"/>
          </a:xfrm>
          <a:noFill/>
          <a:ln>
            <a:solidFill>
              <a:srgbClr val="000000"/>
            </a:solidFill>
            <a:miter lim="800000"/>
            <a:headEnd/>
            <a:tailEnd/>
          </a:ln>
        </p:spPr>
      </p:sp>
      <p:sp>
        <p:nvSpPr>
          <p:cNvPr id="76804" name="Rectangle 3"/>
          <p:cNvSpPr>
            <a:spLocks noGrp="1" noChangeArrowheads="1"/>
          </p:cNvSpPr>
          <p:nvPr>
            <p:ph type="body" idx="1"/>
          </p:nvPr>
        </p:nvSpPr>
        <p:spPr bwMode="auto">
          <a:xfrm>
            <a:off x="909638" y="4311650"/>
            <a:ext cx="5008562" cy="4171950"/>
          </a:xfrm>
          <a:noFill/>
        </p:spPr>
        <p:txBody>
          <a:bodyPr wrap="square" numCol="1" anchor="t" anchorCtr="0" compatLnSpc="1">
            <a:prstTxWarp prst="textNoShape">
              <a:avLst/>
            </a:prstTxWarp>
          </a:bodyPr>
          <a:lstStyle/>
          <a:p>
            <a:pPr eaLnBrk="1" hangingPunct="1">
              <a:spcBef>
                <a:spcPct val="0"/>
              </a:spcBef>
            </a:pPr>
            <a:endParaRPr lang="fr-FR" smtClean="0">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9011E31-C134-F042-A34A-BAD02D5D96DC}" type="slidenum">
              <a:rPr lang="fr-FR" smtClean="0">
                <a:solidFill>
                  <a:srgbClr val="000000"/>
                </a:solidFill>
              </a:rPr>
              <a:pPr/>
              <a:t>67</a:t>
            </a:fld>
            <a:endParaRPr lang="fr-FR" smtClean="0">
              <a:solidFill>
                <a:srgbClr val="000000"/>
              </a:solidFill>
            </a:endParaRPr>
          </a:p>
        </p:txBody>
      </p:sp>
      <p:sp>
        <p:nvSpPr>
          <p:cNvPr id="76803" name="Rectangle 2"/>
          <p:cNvSpPr>
            <a:spLocks noGrp="1" noRot="1" noChangeAspect="1" noChangeArrowheads="1" noTextEdit="1"/>
          </p:cNvSpPr>
          <p:nvPr>
            <p:ph type="sldImg"/>
          </p:nvPr>
        </p:nvSpPr>
        <p:spPr bwMode="auto">
          <a:xfrm>
            <a:off x="1144588" y="696913"/>
            <a:ext cx="4541837" cy="3406775"/>
          </a:xfrm>
          <a:noFill/>
          <a:ln>
            <a:solidFill>
              <a:srgbClr val="000000"/>
            </a:solidFill>
            <a:miter lim="800000"/>
            <a:headEnd/>
            <a:tailEnd/>
          </a:ln>
        </p:spPr>
      </p:sp>
      <p:sp>
        <p:nvSpPr>
          <p:cNvPr id="76804" name="Rectangle 3"/>
          <p:cNvSpPr>
            <a:spLocks noGrp="1" noChangeArrowheads="1"/>
          </p:cNvSpPr>
          <p:nvPr>
            <p:ph type="body" idx="1"/>
          </p:nvPr>
        </p:nvSpPr>
        <p:spPr bwMode="auto">
          <a:xfrm>
            <a:off x="909639" y="4311650"/>
            <a:ext cx="5008562" cy="4171951"/>
          </a:xfrm>
          <a:noFill/>
        </p:spPr>
        <p:txBody>
          <a:bodyPr wrap="square" numCol="1" anchor="t" anchorCtr="0" compatLnSpc="1">
            <a:prstTxWarp prst="textNoShape">
              <a:avLst/>
            </a:prstTxWarp>
          </a:bodyPr>
          <a:lstStyle/>
          <a:p>
            <a:pPr eaLnBrk="1" hangingPunct="1">
              <a:spcBef>
                <a:spcPct val="0"/>
              </a:spcBef>
            </a:pPr>
            <a:endParaRPr lang="fr-FR" smtClean="0">
              <a:latin typeface="Arial" charset="0"/>
            </a:endParaRPr>
          </a:p>
        </p:txBody>
      </p:sp>
    </p:spTree>
    <p:extLst>
      <p:ext uri="{BB962C8B-B14F-4D97-AF65-F5344CB8AC3E}">
        <p14:creationId xmlns:p14="http://schemas.microsoft.com/office/powerpoint/2010/main" val="2074401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9011E31-C134-F042-A34A-BAD02D5D96DC}" type="slidenum">
              <a:rPr lang="fr-FR" smtClean="0">
                <a:solidFill>
                  <a:srgbClr val="000000"/>
                </a:solidFill>
              </a:rPr>
              <a:pPr/>
              <a:t>68</a:t>
            </a:fld>
            <a:endParaRPr lang="fr-FR" smtClean="0">
              <a:solidFill>
                <a:srgbClr val="000000"/>
              </a:solidFill>
            </a:endParaRPr>
          </a:p>
        </p:txBody>
      </p:sp>
      <p:sp>
        <p:nvSpPr>
          <p:cNvPr id="76803" name="Rectangle 2"/>
          <p:cNvSpPr>
            <a:spLocks noGrp="1" noRot="1" noChangeAspect="1" noChangeArrowheads="1" noTextEdit="1"/>
          </p:cNvSpPr>
          <p:nvPr>
            <p:ph type="sldImg"/>
          </p:nvPr>
        </p:nvSpPr>
        <p:spPr bwMode="auto">
          <a:xfrm>
            <a:off x="1144588" y="696913"/>
            <a:ext cx="4541837" cy="3406775"/>
          </a:xfrm>
          <a:noFill/>
          <a:ln>
            <a:solidFill>
              <a:srgbClr val="000000"/>
            </a:solidFill>
            <a:miter lim="800000"/>
            <a:headEnd/>
            <a:tailEnd/>
          </a:ln>
        </p:spPr>
      </p:sp>
      <p:sp>
        <p:nvSpPr>
          <p:cNvPr id="76804" name="Rectangle 3"/>
          <p:cNvSpPr>
            <a:spLocks noGrp="1" noChangeArrowheads="1"/>
          </p:cNvSpPr>
          <p:nvPr>
            <p:ph type="body" idx="1"/>
          </p:nvPr>
        </p:nvSpPr>
        <p:spPr bwMode="auto">
          <a:xfrm>
            <a:off x="909638" y="4311650"/>
            <a:ext cx="5008562" cy="4171950"/>
          </a:xfrm>
          <a:noFill/>
        </p:spPr>
        <p:txBody>
          <a:bodyPr wrap="square" numCol="1" anchor="t" anchorCtr="0" compatLnSpc="1">
            <a:prstTxWarp prst="textNoShape">
              <a:avLst/>
            </a:prstTxWarp>
          </a:bodyPr>
          <a:lstStyle/>
          <a:p>
            <a:pPr eaLnBrk="1" hangingPunct="1">
              <a:spcBef>
                <a:spcPct val="0"/>
              </a:spcBef>
            </a:pPr>
            <a:endParaRPr lang="fr-FR" smtClean="0">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 La toute première version du site sera en ligne à partir du mois d’octobre (image site Yoann). J’espère que vous nous y rejoindrez !</a:t>
            </a:r>
          </a:p>
          <a:p>
            <a:endParaRPr lang="fr-FR" dirty="0"/>
          </a:p>
        </p:txBody>
      </p:sp>
      <p:sp>
        <p:nvSpPr>
          <p:cNvPr id="4" name="Espace réservé du numéro de diapositive 3"/>
          <p:cNvSpPr>
            <a:spLocks noGrp="1"/>
          </p:cNvSpPr>
          <p:nvPr>
            <p:ph type="sldNum" sz="quarter" idx="10"/>
          </p:nvPr>
        </p:nvSpPr>
        <p:spPr/>
        <p:txBody>
          <a:bodyPr/>
          <a:lstStyle/>
          <a:p>
            <a:fld id="{B735B544-BE93-B846-ACA7-C29E455E34E7}" type="slidenum">
              <a:rPr lang="fr-FR" smtClean="0"/>
              <a:t>69</a:t>
            </a:fld>
            <a:endParaRPr lang="fr-FR"/>
          </a:p>
        </p:txBody>
      </p:sp>
    </p:spTree>
    <p:extLst>
      <p:ext uri="{BB962C8B-B14F-4D97-AF65-F5344CB8AC3E}">
        <p14:creationId xmlns:p14="http://schemas.microsoft.com/office/powerpoint/2010/main" val="4590952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Bien sûr, pour pouvoir chercher des météorites, il faut apprendre à les reconnaître et à chercher sur le terrain, il faut avoir la capacité de signaler une observation sur internet notamment à l’aide de son </a:t>
            </a:r>
            <a:r>
              <a:rPr lang="fr-FR" sz="1200" kern="1200" dirty="0" err="1" smtClean="0">
                <a:solidFill>
                  <a:schemeClr val="tx1"/>
                </a:solidFill>
                <a:effectLst/>
                <a:latin typeface="+mn-lt"/>
                <a:ea typeface="+mn-ea"/>
                <a:cs typeface="+mn-cs"/>
              </a:rPr>
              <a:t>smartphone</a:t>
            </a:r>
            <a:r>
              <a:rPr lang="fr-FR" sz="1200" kern="1200" dirty="0" smtClean="0">
                <a:solidFill>
                  <a:schemeClr val="tx1"/>
                </a:solidFill>
                <a:effectLst/>
                <a:latin typeface="+mn-lt"/>
                <a:ea typeface="+mn-ea"/>
                <a:cs typeface="+mn-cs"/>
              </a:rPr>
              <a:t> ou de sa tablette. Dans le cadre de Vigie-Ciel, nous allons organiser des formations et des battues de simulation et mettre les outils numériques à votre disposition. Vigie-Ciel est financé depuis le 1</a:t>
            </a:r>
            <a:r>
              <a:rPr lang="fr-FR" sz="1200" kern="1200" baseline="30000" dirty="0" smtClean="0">
                <a:solidFill>
                  <a:schemeClr val="tx1"/>
                </a:solidFill>
                <a:effectLst/>
                <a:latin typeface="+mn-lt"/>
                <a:ea typeface="+mn-ea"/>
                <a:cs typeface="+mn-cs"/>
              </a:rPr>
              <a:t>er</a:t>
            </a:r>
            <a:r>
              <a:rPr lang="fr-FR" sz="1200" kern="1200" dirty="0" smtClean="0">
                <a:solidFill>
                  <a:schemeClr val="tx1"/>
                </a:solidFill>
                <a:effectLst/>
                <a:latin typeface="+mn-lt"/>
                <a:ea typeface="+mn-ea"/>
                <a:cs typeface="+mn-cs"/>
              </a:rPr>
              <a:t> janvier de cette année et commence tout juste</a:t>
            </a:r>
            <a:endParaRPr lang="fr-FR" dirty="0"/>
          </a:p>
        </p:txBody>
      </p:sp>
      <p:sp>
        <p:nvSpPr>
          <p:cNvPr id="4" name="Espace réservé du numéro de diapositive 3"/>
          <p:cNvSpPr>
            <a:spLocks noGrp="1"/>
          </p:cNvSpPr>
          <p:nvPr>
            <p:ph type="sldNum" sz="quarter" idx="10"/>
          </p:nvPr>
        </p:nvSpPr>
        <p:spPr/>
        <p:txBody>
          <a:bodyPr/>
          <a:lstStyle/>
          <a:p>
            <a:fld id="{B735B544-BE93-B846-ACA7-C29E455E34E7}" type="slidenum">
              <a:rPr lang="fr-FR" smtClean="0"/>
              <a:t>70</a:t>
            </a:fld>
            <a:endParaRPr lang="fr-FR"/>
          </a:p>
        </p:txBody>
      </p:sp>
    </p:spTree>
    <p:extLst>
      <p:ext uri="{BB962C8B-B14F-4D97-AF65-F5344CB8AC3E}">
        <p14:creationId xmlns:p14="http://schemas.microsoft.com/office/powerpoint/2010/main" val="14171081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9011E31-C134-F042-A34A-BAD02D5D96DC}" type="slidenum">
              <a:rPr lang="fr-FR" smtClean="0">
                <a:solidFill>
                  <a:srgbClr val="000000"/>
                </a:solidFill>
              </a:rPr>
              <a:pPr/>
              <a:t>73</a:t>
            </a:fld>
            <a:endParaRPr lang="fr-FR" smtClean="0">
              <a:solidFill>
                <a:srgbClr val="000000"/>
              </a:solidFill>
            </a:endParaRPr>
          </a:p>
        </p:txBody>
      </p:sp>
      <p:sp>
        <p:nvSpPr>
          <p:cNvPr id="76803" name="Rectangle 2"/>
          <p:cNvSpPr>
            <a:spLocks noGrp="1" noRot="1" noChangeAspect="1" noChangeArrowheads="1" noTextEdit="1"/>
          </p:cNvSpPr>
          <p:nvPr>
            <p:ph type="sldImg"/>
          </p:nvPr>
        </p:nvSpPr>
        <p:spPr bwMode="auto">
          <a:xfrm>
            <a:off x="1144588" y="696913"/>
            <a:ext cx="4541837" cy="3406775"/>
          </a:xfrm>
          <a:noFill/>
          <a:ln>
            <a:solidFill>
              <a:srgbClr val="000000"/>
            </a:solidFill>
            <a:miter lim="800000"/>
            <a:headEnd/>
            <a:tailEnd/>
          </a:ln>
        </p:spPr>
      </p:sp>
      <p:sp>
        <p:nvSpPr>
          <p:cNvPr id="76804" name="Rectangle 3"/>
          <p:cNvSpPr>
            <a:spLocks noGrp="1" noChangeArrowheads="1"/>
          </p:cNvSpPr>
          <p:nvPr>
            <p:ph type="body" idx="1"/>
          </p:nvPr>
        </p:nvSpPr>
        <p:spPr bwMode="auto">
          <a:xfrm>
            <a:off x="909639" y="4311650"/>
            <a:ext cx="5008562" cy="4171951"/>
          </a:xfrm>
          <a:noFill/>
        </p:spPr>
        <p:txBody>
          <a:bodyPr wrap="square" numCol="1" anchor="t" anchorCtr="0" compatLnSpc="1">
            <a:prstTxWarp prst="textNoShape">
              <a:avLst/>
            </a:prstTxWarp>
          </a:bodyPr>
          <a:lstStyle/>
          <a:p>
            <a:pPr eaLnBrk="1" hangingPunct="1">
              <a:spcBef>
                <a:spcPct val="0"/>
              </a:spcBef>
            </a:pPr>
            <a:endParaRPr lang="fr-FR" smtClean="0">
              <a:latin typeface="Arial" charset="0"/>
            </a:endParaRPr>
          </a:p>
        </p:txBody>
      </p:sp>
    </p:spTree>
    <p:extLst>
      <p:ext uri="{BB962C8B-B14F-4D97-AF65-F5344CB8AC3E}">
        <p14:creationId xmlns:p14="http://schemas.microsoft.com/office/powerpoint/2010/main" val="2074401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9011E31-C134-F042-A34A-BAD02D5D96DC}" type="slidenum">
              <a:rPr lang="fr-FR" smtClean="0">
                <a:solidFill>
                  <a:srgbClr val="000000"/>
                </a:solidFill>
              </a:rPr>
              <a:pPr/>
              <a:t>78</a:t>
            </a:fld>
            <a:endParaRPr lang="fr-FR" smtClean="0">
              <a:solidFill>
                <a:srgbClr val="000000"/>
              </a:solidFill>
            </a:endParaRPr>
          </a:p>
        </p:txBody>
      </p:sp>
      <p:sp>
        <p:nvSpPr>
          <p:cNvPr id="76803" name="Rectangle 2"/>
          <p:cNvSpPr>
            <a:spLocks noGrp="1" noRot="1" noChangeAspect="1" noChangeArrowheads="1" noTextEdit="1"/>
          </p:cNvSpPr>
          <p:nvPr>
            <p:ph type="sldImg"/>
          </p:nvPr>
        </p:nvSpPr>
        <p:spPr bwMode="auto">
          <a:xfrm>
            <a:off x="1144588" y="696913"/>
            <a:ext cx="4541837" cy="3406775"/>
          </a:xfrm>
          <a:noFill/>
          <a:ln>
            <a:solidFill>
              <a:srgbClr val="000000"/>
            </a:solidFill>
            <a:miter lim="800000"/>
            <a:headEnd/>
            <a:tailEnd/>
          </a:ln>
        </p:spPr>
      </p:sp>
      <p:sp>
        <p:nvSpPr>
          <p:cNvPr id="76804" name="Rectangle 3"/>
          <p:cNvSpPr>
            <a:spLocks noGrp="1" noChangeArrowheads="1"/>
          </p:cNvSpPr>
          <p:nvPr>
            <p:ph type="body" idx="1"/>
          </p:nvPr>
        </p:nvSpPr>
        <p:spPr bwMode="auto">
          <a:xfrm>
            <a:off x="909638" y="4311650"/>
            <a:ext cx="5008562" cy="4171950"/>
          </a:xfrm>
          <a:noFill/>
        </p:spPr>
        <p:txBody>
          <a:bodyPr wrap="square" numCol="1" anchor="t" anchorCtr="0" compatLnSpc="1">
            <a:prstTxWarp prst="textNoShape">
              <a:avLst/>
            </a:prstTxWarp>
          </a:bodyPr>
          <a:lstStyle/>
          <a:p>
            <a:pPr eaLnBrk="1" hangingPunct="1">
              <a:spcBef>
                <a:spcPct val="0"/>
              </a:spcBef>
            </a:pPr>
            <a:endParaRPr lang="fr-FR" smtClean="0">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spcAft>
                <a:spcPts val="1200"/>
              </a:spcAft>
            </a:pPr>
            <a:r>
              <a:rPr lang="fr-FR" sz="3200" b="1" dirty="0" smtClean="0">
                <a:solidFill>
                  <a:srgbClr val="FF0000"/>
                </a:solidFill>
              </a:rPr>
              <a:t>52</a:t>
            </a:r>
            <a:r>
              <a:rPr lang="fr-FR" sz="2800" b="1" dirty="0" smtClean="0">
                <a:solidFill>
                  <a:srgbClr val="FF0000"/>
                </a:solidFill>
              </a:rPr>
              <a:t>  </a:t>
            </a:r>
            <a:r>
              <a:rPr lang="fr-FR" sz="1600" b="1" dirty="0" smtClean="0">
                <a:solidFill>
                  <a:srgbClr val="FFFFFF"/>
                </a:solidFill>
              </a:rPr>
              <a:t>Les météorites nous permettent d’explorer les corps du Système solaire et de reconstituer l’histoire de leur formation</a:t>
            </a:r>
          </a:p>
          <a:p>
            <a:pPr algn="just">
              <a:spcAft>
                <a:spcPts val="1200"/>
              </a:spcAft>
            </a:pPr>
            <a:endParaRPr lang="fr-FR" sz="1600" b="1" dirty="0" smtClean="0">
              <a:solidFill>
                <a:srgbClr val="FFFFFF"/>
              </a:solidFill>
            </a:endParaRPr>
          </a:p>
          <a:p>
            <a:pPr algn="just">
              <a:spcAft>
                <a:spcPts val="1200"/>
              </a:spcAft>
            </a:pPr>
            <a:r>
              <a:rPr lang="fr-FR" sz="1600" b="1" dirty="0" smtClean="0">
                <a:solidFill>
                  <a:srgbClr val="FFFFFF"/>
                </a:solidFill>
              </a:rPr>
              <a:t>Cette histoire est avant tout celle de la dissipation de l’énergie emmagasinée par le système</a:t>
            </a:r>
          </a:p>
          <a:p>
            <a:pPr marL="285750" indent="-285750" algn="just">
              <a:spcAft>
                <a:spcPts val="1200"/>
              </a:spcAft>
              <a:buFontTx/>
              <a:buChar char="-"/>
            </a:pPr>
            <a:r>
              <a:rPr lang="fr-FR" sz="1600" b="1" dirty="0" smtClean="0">
                <a:solidFill>
                  <a:srgbClr val="FFFFFF"/>
                </a:solidFill>
              </a:rPr>
              <a:t>Énergie de gravitation qui se transforme en énergie lumineuse et surtout en énergie nucléaire (différenciation et volcanisme)</a:t>
            </a:r>
          </a:p>
          <a:p>
            <a:pPr marL="285750" indent="-285750" algn="just">
              <a:spcAft>
                <a:spcPts val="1200"/>
              </a:spcAft>
              <a:buFontTx/>
              <a:buChar char="-"/>
            </a:pPr>
            <a:r>
              <a:rPr lang="fr-FR" sz="1600" b="1" dirty="0" smtClean="0">
                <a:solidFill>
                  <a:srgbClr val="FFFFFF"/>
                </a:solidFill>
              </a:rPr>
              <a:t>Energie cinétique  (accrétion et impacts)</a:t>
            </a:r>
            <a:endParaRPr lang="fr-FR" sz="1600" b="1" dirty="0">
              <a:solidFill>
                <a:srgbClr val="FFFFFF"/>
              </a:solidFill>
            </a:endParaRPr>
          </a:p>
        </p:txBody>
      </p:sp>
      <p:sp>
        <p:nvSpPr>
          <p:cNvPr id="4" name="Espace réservé du numéro de diapositive 3"/>
          <p:cNvSpPr>
            <a:spLocks noGrp="1"/>
          </p:cNvSpPr>
          <p:nvPr>
            <p:ph type="sldNum" sz="quarter" idx="10"/>
          </p:nvPr>
        </p:nvSpPr>
        <p:spPr/>
        <p:txBody>
          <a:bodyPr/>
          <a:lstStyle/>
          <a:p>
            <a:fld id="{B735B544-BE93-B846-ACA7-C29E455E34E7}" type="slidenum">
              <a:rPr lang="fr-FR" smtClean="0"/>
              <a:t>80</a:t>
            </a:fld>
            <a:endParaRPr lang="fr-FR"/>
          </a:p>
        </p:txBody>
      </p:sp>
    </p:spTree>
    <p:extLst>
      <p:ext uri="{BB962C8B-B14F-4D97-AF65-F5344CB8AC3E}">
        <p14:creationId xmlns:p14="http://schemas.microsoft.com/office/powerpoint/2010/main" val="1892518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EE8E237-9F48-1B45-A51F-93A4F8D56A4D}" type="slidenum">
              <a:rPr lang="fr-FR">
                <a:solidFill>
                  <a:prstClr val="white"/>
                </a:solidFill>
                <a:latin typeface="Calibri"/>
              </a:rPr>
              <a:pPr/>
              <a:t>8</a:t>
            </a:fld>
            <a:endParaRPr lang="fr-FR">
              <a:solidFill>
                <a:prstClr val="white"/>
              </a:solidFill>
              <a:latin typeface="Calibri"/>
            </a:endParaRPr>
          </a:p>
        </p:txBody>
      </p:sp>
      <p:sp>
        <p:nvSpPr>
          <p:cNvPr id="194561"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algn="r" defTabSz="446243" fontAlgn="base">
              <a:spcBef>
                <a:spcPct val="0"/>
              </a:spcBef>
              <a:spcAft>
                <a:spcPct val="0"/>
              </a:spcAft>
              <a:buSzPct val="100000"/>
            </a:pPr>
            <a:fld id="{6579E4EF-1AE4-ED46-A9EE-AF4B55073CE4}" type="slidenum">
              <a:rPr lang="fr-FR" sz="1200"/>
              <a:pPr algn="r" defTabSz="446243" fontAlgn="base">
                <a:spcBef>
                  <a:spcPct val="0"/>
                </a:spcBef>
                <a:spcAft>
                  <a:spcPct val="0"/>
                </a:spcAft>
                <a:buSzPct val="100000"/>
              </a:pPr>
              <a:t>8</a:t>
            </a:fld>
            <a:endParaRPr lang="fr-FR" sz="1200"/>
          </a:p>
        </p:txBody>
      </p:sp>
      <p:sp>
        <p:nvSpPr>
          <p:cNvPr id="194562" name="Text Box 2"/>
          <p:cNvSpPr txBox="1">
            <a:spLocks noChangeArrowheads="1"/>
          </p:cNvSpPr>
          <p:nvPr/>
        </p:nvSpPr>
        <p:spPr bwMode="auto">
          <a:xfrm>
            <a:off x="3868738" y="8691563"/>
            <a:ext cx="2959100" cy="417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6400" tIns="43200" rIns="86400" bIns="432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algn="r" defTabSz="446243" fontAlgn="base">
              <a:spcBef>
                <a:spcPct val="0"/>
              </a:spcBef>
              <a:spcAft>
                <a:spcPct val="0"/>
              </a:spcAft>
              <a:buSzPct val="100000"/>
            </a:pPr>
            <a:fld id="{35693D97-B47A-3449-8FE2-513F0301BA42}" type="slidenum">
              <a:rPr lang="en-US" sz="1100">
                <a:latin typeface="Times New Roman" charset="0"/>
              </a:rPr>
              <a:pPr algn="r" defTabSz="446243" fontAlgn="base">
                <a:spcBef>
                  <a:spcPct val="0"/>
                </a:spcBef>
                <a:spcAft>
                  <a:spcPct val="0"/>
                </a:spcAft>
                <a:buSzPct val="100000"/>
              </a:pPr>
              <a:t>8</a:t>
            </a:fld>
            <a:endParaRPr lang="en-US" sz="1100">
              <a:latin typeface="Times New Roman" charset="0"/>
            </a:endParaRPr>
          </a:p>
        </p:txBody>
      </p:sp>
      <p:sp>
        <p:nvSpPr>
          <p:cNvPr id="194563" name="Text Box 3"/>
          <p:cNvSpPr txBox="1">
            <a:spLocks noGrp="1" noRot="1" noChangeAspect="1" noChangeArrowheads="1"/>
          </p:cNvSpPr>
          <p:nvPr>
            <p:ph type="sldImg"/>
          </p:nvPr>
        </p:nvSpPr>
        <p:spPr bwMode="auto">
          <a:xfrm>
            <a:off x="1144588" y="696913"/>
            <a:ext cx="4541837" cy="34067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4564" name="Text Box 4"/>
          <p:cNvSpPr txBox="1">
            <a:spLocks noGrp="1" noChangeArrowheads="1"/>
          </p:cNvSpPr>
          <p:nvPr>
            <p:ph type="body" idx="1"/>
          </p:nvPr>
        </p:nvSpPr>
        <p:spPr bwMode="auto">
          <a:xfrm>
            <a:off x="909638" y="4311650"/>
            <a:ext cx="5008562" cy="41719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9pPr>
          </a:lstStyle>
          <a:p>
            <a:pPr eaLnBrk="1" hangingPunct="1">
              <a:spcBef>
                <a:spcPts val="525"/>
              </a:spcBef>
              <a:buClrTx/>
              <a:buFontTx/>
              <a:buNone/>
            </a:pPr>
            <a:endParaRPr lang="fr-FR" sz="1400">
              <a:latin typeface="Arial"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80B701-3063-5048-B300-2FC9784B8525}" type="slidenum">
              <a:rPr lang="en-US">
                <a:solidFill>
                  <a:prstClr val="white"/>
                </a:solidFill>
              </a:rPr>
              <a:pPr/>
              <a:t>9</a:t>
            </a:fld>
            <a:endParaRPr lang="en-US">
              <a:solidFill>
                <a:prstClr val="white"/>
              </a:solidFill>
            </a:endParaRPr>
          </a:p>
        </p:txBody>
      </p:sp>
      <p:sp>
        <p:nvSpPr>
          <p:cNvPr id="358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403" name="Rectangle 3"/>
          <p:cNvSpPr>
            <a:spLocks noGrp="1" noChangeArrowheads="1"/>
          </p:cNvSpPr>
          <p:nvPr>
            <p:ph type="body" idx="1"/>
          </p:nvPr>
        </p:nvSpPr>
        <p:spPr/>
        <p:txBody>
          <a:bodyPr wrap="square"/>
          <a:lstStyle/>
          <a:p>
            <a:r>
              <a:rPr lang="fr-FR" sz="1200" kern="1200" dirty="0" smtClean="0">
                <a:solidFill>
                  <a:schemeClr val="tx1"/>
                </a:solidFill>
                <a:effectLst/>
                <a:latin typeface="+mn-lt"/>
                <a:ea typeface="+mn-ea"/>
                <a:cs typeface="+mn-cs"/>
              </a:rPr>
              <a:t>Les météorites nous racontent </a:t>
            </a:r>
            <a:r>
              <a:rPr lang="fr-FR" sz="1200" b="1" kern="1200" dirty="0" smtClean="0">
                <a:solidFill>
                  <a:schemeClr val="tx1"/>
                </a:solidFill>
                <a:effectLst/>
                <a:latin typeface="+mn-lt"/>
                <a:ea typeface="+mn-ea"/>
                <a:cs typeface="+mn-cs"/>
              </a:rPr>
              <a:t>l’histoire extrêmement violente</a:t>
            </a:r>
            <a:r>
              <a:rPr lang="fr-FR" sz="1200" kern="1200" dirty="0" smtClean="0">
                <a:solidFill>
                  <a:schemeClr val="tx1"/>
                </a:solidFill>
                <a:effectLst/>
                <a:latin typeface="+mn-lt"/>
                <a:ea typeface="+mn-ea"/>
                <a:cs typeface="+mn-cs"/>
              </a:rPr>
              <a:t> de la construction du système solaire, faite de </a:t>
            </a:r>
            <a:r>
              <a:rPr lang="fr-FR" sz="1200" b="1" kern="1200" dirty="0" smtClean="0">
                <a:solidFill>
                  <a:schemeClr val="tx1"/>
                </a:solidFill>
                <a:effectLst/>
                <a:latin typeface="+mn-lt"/>
                <a:ea typeface="+mn-ea"/>
                <a:cs typeface="+mn-cs"/>
              </a:rPr>
              <a:t>collisions</a:t>
            </a:r>
            <a:r>
              <a:rPr lang="fr-FR" sz="1200" kern="1200" dirty="0" smtClean="0">
                <a:solidFill>
                  <a:schemeClr val="tx1"/>
                </a:solidFill>
                <a:effectLst/>
                <a:latin typeface="+mn-lt"/>
                <a:ea typeface="+mn-ea"/>
                <a:cs typeface="+mn-cs"/>
              </a:rPr>
              <a:t> entre les blocs qui ont construit les planètes. </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Ce sont des témoins de la formation et l’évolution du Soleil et des planètes! C’est en mesurant leur </a:t>
            </a:r>
            <a:r>
              <a:rPr lang="fr-FR" sz="1200" b="1" kern="1200" dirty="0" smtClean="0">
                <a:solidFill>
                  <a:schemeClr val="tx1"/>
                </a:solidFill>
                <a:effectLst/>
                <a:latin typeface="+mn-lt"/>
                <a:ea typeface="+mn-ea"/>
                <a:cs typeface="+mn-cs"/>
              </a:rPr>
              <a:t>âge</a:t>
            </a:r>
            <a:r>
              <a:rPr lang="fr-FR" sz="1200" kern="1200" dirty="0" smtClean="0">
                <a:solidFill>
                  <a:schemeClr val="tx1"/>
                </a:solidFill>
                <a:effectLst/>
                <a:latin typeface="+mn-lt"/>
                <a:ea typeface="+mn-ea"/>
                <a:cs typeface="+mn-cs"/>
              </a:rPr>
              <a:t> que l’on a pu connaître celui du Soleil et de la Terre… 4,5 milliards d’années ! Ce sont elles qui sont la </a:t>
            </a:r>
            <a:r>
              <a:rPr lang="fr-FR" sz="1200" b="1" kern="1200" dirty="0" smtClean="0">
                <a:solidFill>
                  <a:schemeClr val="tx1"/>
                </a:solidFill>
                <a:effectLst/>
                <a:latin typeface="+mn-lt"/>
                <a:ea typeface="+mn-ea"/>
                <a:cs typeface="+mn-cs"/>
              </a:rPr>
              <a:t>clé pour comprendre nos origines</a:t>
            </a:r>
            <a:r>
              <a:rPr lang="fr-FR" sz="1200" kern="1200" dirty="0" smtClean="0">
                <a:solidFill>
                  <a:schemeClr val="tx1"/>
                </a:solidFill>
                <a:effectLst/>
                <a:latin typeface="+mn-lt"/>
                <a:ea typeface="+mn-ea"/>
                <a:cs typeface="+mn-cs"/>
              </a:rPr>
              <a:t>. Par exemple, vous savez peut-être que la Terre a fondu juste après sa formation. C’est comme ça que se sont formés son noyau métallique, son manteau et sa croûte. On pense même que la dernière grosse collision qui a fait grossir la Terre et qui a en même temps formé la lune  a fondu la surface de la Terre sur 1000 km d’épaisseur ! 1000km ! Vous imaginez ce qu’il restait en surface ? Vous croyez qu’il restait de </a:t>
            </a:r>
            <a:r>
              <a:rPr lang="fr-FR" sz="1200" b="1" kern="1200" dirty="0" smtClean="0">
                <a:solidFill>
                  <a:schemeClr val="tx1"/>
                </a:solidFill>
                <a:effectLst/>
                <a:latin typeface="+mn-lt"/>
                <a:ea typeface="+mn-ea"/>
                <a:cs typeface="+mn-cs"/>
              </a:rPr>
              <a:t>l’eau à la surface de la Terre </a:t>
            </a:r>
            <a:r>
              <a:rPr lang="fr-FR" sz="1200" kern="1200" dirty="0" smtClean="0">
                <a:solidFill>
                  <a:schemeClr val="tx1"/>
                </a:solidFill>
                <a:effectLst/>
                <a:latin typeface="+mn-lt"/>
                <a:ea typeface="+mn-ea"/>
                <a:cs typeface="+mn-cs"/>
              </a:rPr>
              <a:t>après ça ? Et les composés organiques, ceux qui sont faits d’oxygène, de carbone, d’hydrogène et d’azote et qui servent à construire le vivant ? Pfft ! Parti, volatilisés. Mais pourtant, me direz vous, nous sommes là ! Nous sommes vivants ! Nous sommes constitués à 80% d’eau ! Eh bien pourquoi l’eau et </a:t>
            </a:r>
            <a:r>
              <a:rPr lang="fr-FR" sz="1200" b="1" kern="1200" dirty="0" smtClean="0">
                <a:solidFill>
                  <a:schemeClr val="tx1"/>
                </a:solidFill>
                <a:effectLst/>
                <a:latin typeface="+mn-lt"/>
                <a:ea typeface="+mn-ea"/>
                <a:cs typeface="+mn-cs"/>
              </a:rPr>
              <a:t>les composés organiques</a:t>
            </a:r>
            <a:r>
              <a:rPr lang="fr-FR" sz="1200" kern="1200" dirty="0" smtClean="0">
                <a:solidFill>
                  <a:schemeClr val="tx1"/>
                </a:solidFill>
                <a:effectLst/>
                <a:latin typeface="+mn-lt"/>
                <a:ea typeface="+mn-ea"/>
                <a:cs typeface="+mn-cs"/>
              </a:rPr>
              <a:t> sont-ils à nouveau présents à la surface de la Terre ? Tout simplement parce qu’ils ont été apportés par ces météorites primitives qui ont bombardé la Terre au cours des temps géologiques. Ça représente très peu, vous savez. Pour nous les océans, ils sont immenses. Eh bien si la Terre était une orange, ce seraient la fine pellicule d’eau qui couvre sa surface quand on la sort d’une bassine d’eau. Pas plus. Toute cette eau présente à la surface de la Terre est arrivée avec la matière extraterrestre représentée les météorites !</a:t>
            </a:r>
            <a:r>
              <a:rPr lang="fr-FR" dirty="0" smtClean="0">
                <a:effectLst/>
              </a:rPr>
              <a:t> </a:t>
            </a:r>
            <a:endParaRPr lang="en-US" sz="16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0C3B0536-C69E-794B-83B5-1421F349FC52}" type="slidenum">
              <a:rPr lang="fr-FR">
                <a:solidFill>
                  <a:prstClr val="white"/>
                </a:solidFill>
                <a:latin typeface="Calibri"/>
              </a:rPr>
              <a:pPr/>
              <a:t>10</a:t>
            </a:fld>
            <a:endParaRPr lang="fr-FR">
              <a:solidFill>
                <a:prstClr val="white"/>
              </a:solidFill>
              <a:latin typeface="Calibri"/>
            </a:endParaRPr>
          </a:p>
        </p:txBody>
      </p:sp>
      <p:sp>
        <p:nvSpPr>
          <p:cNvPr id="44033" name="Text Box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ChangeArrowheads="1"/>
          </p:cNvSpPr>
          <p:nvPr/>
        </p:nvSpPr>
        <p:spPr bwMode="auto">
          <a:xfrm>
            <a:off x="489652" y="4310646"/>
            <a:ext cx="5486976" cy="4115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5465"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9pPr>
          </a:lstStyle>
          <a:p>
            <a:pPr defTabSz="393828" fontAlgn="base" hangingPunct="0">
              <a:lnSpc>
                <a:spcPct val="93000"/>
              </a:lnSpc>
              <a:spcBef>
                <a:spcPct val="0"/>
              </a:spcBef>
              <a:spcAft>
                <a:spcPct val="0"/>
              </a:spcAft>
              <a:buSzPct val="100000"/>
              <a:buFont typeface="Times New Roman" charset="0"/>
              <a:buNone/>
            </a:pPr>
            <a:r>
              <a:rPr lang="fr-FR"/>
              <a:t>Un diagramme a / sin(i) permet de découvrir une structure plus complexe. Les résonance sont plus marquées, on voit même une enveloppe due à la résonance nu6</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A275CF9B-CDCB-F84D-AC1D-F17FA9DBBDF6}" type="slidenum">
              <a:rPr lang="fr-FR">
                <a:solidFill>
                  <a:prstClr val="white"/>
                </a:solidFill>
                <a:latin typeface="Calibri"/>
              </a:rPr>
              <a:pPr/>
              <a:t>11</a:t>
            </a:fld>
            <a:endParaRPr lang="fr-FR">
              <a:solidFill>
                <a:prstClr val="white"/>
              </a:solidFill>
              <a:latin typeface="Calibri"/>
            </a:endParaRPr>
          </a:p>
        </p:txBody>
      </p:sp>
      <p:sp>
        <p:nvSpPr>
          <p:cNvPr id="45057" name="Text Box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ChangeArrowheads="1"/>
          </p:cNvSpPr>
          <p:nvPr/>
        </p:nvSpPr>
        <p:spPr bwMode="auto">
          <a:xfrm>
            <a:off x="685512" y="4343230"/>
            <a:ext cx="5486976" cy="4115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5465"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9pPr>
          </a:lstStyle>
          <a:p>
            <a:pPr defTabSz="393828" fontAlgn="base" hangingPunct="0">
              <a:lnSpc>
                <a:spcPct val="93000"/>
              </a:lnSpc>
              <a:spcBef>
                <a:spcPct val="0"/>
              </a:spcBef>
              <a:spcAft>
                <a:spcPct val="0"/>
              </a:spcAft>
              <a:buSzPct val="100000"/>
              <a:buFont typeface="Times New Roman" charset="0"/>
              <a:buNone/>
            </a:pPr>
            <a:r>
              <a:rPr lang="fr-FR"/>
              <a:t>On voit clairement des accumulations représentant des « familles » dynamiques. En remontant dans le passé on peut dater l'age de ces familles, c'est à dire le moment de l'impact de deux astéroides créant une famille de plus petits objets.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3744BC2-AE39-174B-999B-81F8A1F9E745}" type="slidenum">
              <a:rPr lang="fr-FR">
                <a:solidFill>
                  <a:prstClr val="white"/>
                </a:solidFill>
                <a:latin typeface="Calibri"/>
              </a:rPr>
              <a:pPr/>
              <a:t>12</a:t>
            </a:fld>
            <a:endParaRPr lang="fr-FR">
              <a:solidFill>
                <a:prstClr val="white"/>
              </a:solidFill>
              <a:latin typeface="Calibri"/>
            </a:endParaRPr>
          </a:p>
        </p:txBody>
      </p:sp>
      <p:sp>
        <p:nvSpPr>
          <p:cNvPr id="48129" name="Text Box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8130" name="Text Box 2"/>
          <p:cNvSpPr txBox="1">
            <a:spLocks noChangeArrowheads="1"/>
          </p:cNvSpPr>
          <p:nvPr/>
        </p:nvSpPr>
        <p:spPr bwMode="auto">
          <a:xfrm>
            <a:off x="685512" y="4343230"/>
            <a:ext cx="5486976" cy="4115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5465"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9pPr>
          </a:lstStyle>
          <a:p>
            <a:pPr defTabSz="393828" fontAlgn="base" hangingPunct="0">
              <a:lnSpc>
                <a:spcPct val="93000"/>
              </a:lnSpc>
              <a:spcBef>
                <a:spcPct val="0"/>
              </a:spcBef>
              <a:spcAft>
                <a:spcPct val="0"/>
              </a:spcAft>
              <a:buSzPct val="100000"/>
              <a:buFont typeface="Times New Roman" charset="0"/>
              <a:buNone/>
            </a:pPr>
            <a:r>
              <a:rPr lang="fr-FR"/>
              <a:t>  Mécanisme de yarkovki pour expliquer la migration des petits objets des zones stables aux zones instables (résonnance)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jpe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jpe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jpe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jpeg"/><Relationship Id="rId1" Type="http://schemas.openxmlformats.org/officeDocument/2006/relationships/slideMaster" Target="../slideMasters/slideMaster15.xml"/><Relationship Id="rId2" Type="http://schemas.openxmlformats.org/officeDocument/2006/relationships/image" Target="../media/image2.jpe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1.jpe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8"/>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2"/>
            <a:ext cx="6400800" cy="1752600"/>
          </a:xfrm>
        </p:spPr>
        <p:txBody>
          <a:bodyPr/>
          <a:lstStyle>
            <a:lvl1pPr marL="0" indent="0" algn="ctr">
              <a:buNone/>
              <a:defRPr/>
            </a:lvl1pPr>
            <a:lvl2pPr marL="454128" indent="0" algn="ctr">
              <a:buNone/>
              <a:defRPr/>
            </a:lvl2pPr>
            <a:lvl3pPr marL="908259" indent="0" algn="ctr">
              <a:buNone/>
              <a:defRPr/>
            </a:lvl3pPr>
            <a:lvl4pPr marL="1362390" indent="0" algn="ctr">
              <a:buNone/>
              <a:defRPr/>
            </a:lvl4pPr>
            <a:lvl5pPr marL="1816518" indent="0" algn="ctr">
              <a:buNone/>
              <a:defRPr/>
            </a:lvl5pPr>
            <a:lvl6pPr marL="2270652" indent="0" algn="ctr">
              <a:buNone/>
              <a:defRPr/>
            </a:lvl6pPr>
            <a:lvl7pPr marL="2724774" indent="0" algn="ctr">
              <a:buNone/>
              <a:defRPr/>
            </a:lvl7pPr>
            <a:lvl8pPr marL="3178898" indent="0" algn="ctr">
              <a:buNone/>
              <a:defRPr/>
            </a:lvl8pPr>
            <a:lvl9pPr marL="3633035" indent="0" algn="ctr">
              <a:buNone/>
              <a:defRPr/>
            </a:lvl9pPr>
          </a:lstStyle>
          <a:p>
            <a:r>
              <a:rPr lang="fr-FR" smtClean="0"/>
              <a:t>Cliquez pour modifier le style des sous-titres du masque</a:t>
            </a:r>
            <a:endParaRPr lang="fr-FR"/>
          </a:p>
        </p:txBody>
      </p:sp>
      <p:sp>
        <p:nvSpPr>
          <p:cNvPr id="4" name="Espace réservé de la date 3"/>
          <p:cNvSpPr>
            <a:spLocks noGrp="1"/>
          </p:cNvSpPr>
          <p:nvPr>
            <p:ph type="dt" idx="10"/>
          </p:nvPr>
        </p:nvSpPr>
        <p:spPr/>
        <p:txBody>
          <a:bodyPr/>
          <a:lstStyle>
            <a:lvl1pPr>
              <a:defRPr/>
            </a:lvl1pPr>
          </a:lstStyle>
          <a:p>
            <a:r>
              <a:rPr lang="fr-FR">
                <a:latin typeface="Calibri"/>
              </a:rPr>
              <a:t>20/12/13</a:t>
            </a:r>
          </a:p>
        </p:txBody>
      </p:sp>
      <p:sp>
        <p:nvSpPr>
          <p:cNvPr id="5" name="Espace réservé du numéro de diapositive 4"/>
          <p:cNvSpPr>
            <a:spLocks noGrp="1"/>
          </p:cNvSpPr>
          <p:nvPr>
            <p:ph type="sldNum" idx="11"/>
          </p:nvPr>
        </p:nvSpPr>
        <p:spPr/>
        <p:txBody>
          <a:bodyPr/>
          <a:lstStyle>
            <a:lvl1pPr>
              <a:defRPr/>
            </a:lvl1pPr>
          </a:lstStyle>
          <a:p>
            <a:fld id="{0EDB543B-7442-F240-BB12-8533A7180DDF}" type="slidenum">
              <a:rPr lang="fr-FR">
                <a:latin typeface="Calibri"/>
              </a:rPr>
              <a:pPr/>
              <a:t>‹#›</a:t>
            </a:fld>
            <a:endParaRPr lang="fr-FR">
              <a:latin typeface="Calibri"/>
            </a:endParaRPr>
          </a:p>
        </p:txBody>
      </p:sp>
    </p:spTree>
    <p:extLst>
      <p:ext uri="{BB962C8B-B14F-4D97-AF65-F5344CB8AC3E}">
        <p14:creationId xmlns:p14="http://schemas.microsoft.com/office/powerpoint/2010/main" val="4230499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r>
              <a:rPr lang="fr-FR">
                <a:latin typeface="Calibri"/>
              </a:rPr>
              <a:t>20/12/13</a:t>
            </a:r>
          </a:p>
        </p:txBody>
      </p:sp>
      <p:sp>
        <p:nvSpPr>
          <p:cNvPr id="5" name="Espace réservé du numéro de diapositive 4"/>
          <p:cNvSpPr>
            <a:spLocks noGrp="1"/>
          </p:cNvSpPr>
          <p:nvPr>
            <p:ph type="sldNum" idx="11"/>
          </p:nvPr>
        </p:nvSpPr>
        <p:spPr/>
        <p:txBody>
          <a:bodyPr/>
          <a:lstStyle>
            <a:lvl1pPr>
              <a:defRPr/>
            </a:lvl1pPr>
          </a:lstStyle>
          <a:p>
            <a:fld id="{0FB860A7-CDD7-DA40-B7D3-AFF5B6DDE363}" type="slidenum">
              <a:rPr lang="fr-FR">
                <a:latin typeface="Calibri"/>
              </a:rPr>
              <a:pPr/>
              <a:t>‹#›</a:t>
            </a:fld>
            <a:endParaRPr lang="fr-FR">
              <a:latin typeface="Calibri"/>
            </a:endParaRPr>
          </a:p>
        </p:txBody>
      </p:sp>
    </p:spTree>
    <p:extLst>
      <p:ext uri="{BB962C8B-B14F-4D97-AF65-F5344CB8AC3E}">
        <p14:creationId xmlns:p14="http://schemas.microsoft.com/office/powerpoint/2010/main" val="34389424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4" y="27311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2" y="1435104"/>
            <a:ext cx="3008313" cy="4691063"/>
          </a:xfrm>
        </p:spPr>
        <p:txBody>
          <a:bodyPr/>
          <a:lstStyle>
            <a:lvl1pPr marL="0" indent="0">
              <a:buNone/>
              <a:defRPr sz="1400"/>
            </a:lvl1pPr>
            <a:lvl2pPr marL="454128" indent="0">
              <a:buNone/>
              <a:defRPr sz="1200"/>
            </a:lvl2pPr>
            <a:lvl3pPr marL="908259" indent="0">
              <a:buNone/>
              <a:defRPr sz="1000"/>
            </a:lvl3pPr>
            <a:lvl4pPr marL="1362390" indent="0">
              <a:buNone/>
              <a:defRPr sz="900"/>
            </a:lvl4pPr>
            <a:lvl5pPr marL="1816518" indent="0">
              <a:buNone/>
              <a:defRPr sz="900"/>
            </a:lvl5pPr>
            <a:lvl6pPr marL="2270652" indent="0">
              <a:buNone/>
              <a:defRPr sz="900"/>
            </a:lvl6pPr>
            <a:lvl7pPr marL="2724774" indent="0">
              <a:buNone/>
              <a:defRPr sz="900"/>
            </a:lvl7pPr>
            <a:lvl8pPr marL="3178898" indent="0">
              <a:buNone/>
              <a:defRPr sz="900"/>
            </a:lvl8pPr>
            <a:lvl9pPr marL="3633035" indent="0">
              <a:buNone/>
              <a:defRPr sz="900"/>
            </a:lvl9pPr>
          </a:lstStyle>
          <a:p>
            <a:pPr lvl="0"/>
            <a:r>
              <a:rPr lang="fr-FR" smtClean="0"/>
              <a:t>Cliquez pour modifier les styles du texte du masque</a:t>
            </a:r>
          </a:p>
        </p:txBody>
      </p:sp>
      <p:sp>
        <p:nvSpPr>
          <p:cNvPr id="5" name="Espace réservé du numéro de diapositive 4"/>
          <p:cNvSpPr>
            <a:spLocks noGrp="1"/>
          </p:cNvSpPr>
          <p:nvPr>
            <p:ph type="sldNum" idx="10"/>
          </p:nvPr>
        </p:nvSpPr>
        <p:spPr/>
        <p:txBody>
          <a:bodyPr/>
          <a:lstStyle>
            <a:lvl1pPr>
              <a:defRPr/>
            </a:lvl1pPr>
          </a:lstStyle>
          <a:p>
            <a:fld id="{F476807B-8661-8A4A-83D6-2A4177D3F0F5}" type="slidenum">
              <a:rPr lang="en-US">
                <a:latin typeface="Times New Roman"/>
                <a:ea typeface="ＭＳ Ｐゴシック"/>
              </a:rPr>
              <a:pPr/>
              <a:t>‹#›</a:t>
            </a:fld>
            <a:endParaRPr lang="en-US">
              <a:latin typeface="Times New Roman"/>
              <a:ea typeface="ＭＳ Ｐゴシック"/>
            </a:endParaRPr>
          </a:p>
        </p:txBody>
      </p:sp>
    </p:spTree>
    <p:extLst>
      <p:ext uri="{BB962C8B-B14F-4D97-AF65-F5344CB8AC3E}">
        <p14:creationId xmlns:p14="http://schemas.microsoft.com/office/powerpoint/2010/main" val="4329383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4128" indent="0">
              <a:buNone/>
              <a:defRPr sz="2800"/>
            </a:lvl2pPr>
            <a:lvl3pPr marL="908259" indent="0">
              <a:buNone/>
              <a:defRPr sz="2400"/>
            </a:lvl3pPr>
            <a:lvl4pPr marL="1362390" indent="0">
              <a:buNone/>
              <a:defRPr sz="2000"/>
            </a:lvl4pPr>
            <a:lvl5pPr marL="1816518" indent="0">
              <a:buNone/>
              <a:defRPr sz="2000"/>
            </a:lvl5pPr>
            <a:lvl6pPr marL="2270652" indent="0">
              <a:buNone/>
              <a:defRPr sz="2000"/>
            </a:lvl6pPr>
            <a:lvl7pPr marL="2724774" indent="0">
              <a:buNone/>
              <a:defRPr sz="2000"/>
            </a:lvl7pPr>
            <a:lvl8pPr marL="3178898" indent="0">
              <a:buNone/>
              <a:defRPr sz="2000"/>
            </a:lvl8pPr>
            <a:lvl9pPr marL="3633035"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4128" indent="0">
              <a:buNone/>
              <a:defRPr sz="1200"/>
            </a:lvl2pPr>
            <a:lvl3pPr marL="908259" indent="0">
              <a:buNone/>
              <a:defRPr sz="1000"/>
            </a:lvl3pPr>
            <a:lvl4pPr marL="1362390" indent="0">
              <a:buNone/>
              <a:defRPr sz="900"/>
            </a:lvl4pPr>
            <a:lvl5pPr marL="1816518" indent="0">
              <a:buNone/>
              <a:defRPr sz="900"/>
            </a:lvl5pPr>
            <a:lvl6pPr marL="2270652" indent="0">
              <a:buNone/>
              <a:defRPr sz="900"/>
            </a:lvl6pPr>
            <a:lvl7pPr marL="2724774" indent="0">
              <a:buNone/>
              <a:defRPr sz="900"/>
            </a:lvl7pPr>
            <a:lvl8pPr marL="3178898" indent="0">
              <a:buNone/>
              <a:defRPr sz="900"/>
            </a:lvl8pPr>
            <a:lvl9pPr marL="3633035" indent="0">
              <a:buNone/>
              <a:defRPr sz="900"/>
            </a:lvl9pPr>
          </a:lstStyle>
          <a:p>
            <a:pPr lvl="0"/>
            <a:r>
              <a:rPr lang="fr-FR" smtClean="0"/>
              <a:t>Cliquez pour modifier les styles du texte du masque</a:t>
            </a:r>
          </a:p>
        </p:txBody>
      </p:sp>
      <p:sp>
        <p:nvSpPr>
          <p:cNvPr id="5" name="Espace réservé du numéro de diapositive 4"/>
          <p:cNvSpPr>
            <a:spLocks noGrp="1"/>
          </p:cNvSpPr>
          <p:nvPr>
            <p:ph type="sldNum" idx="10"/>
          </p:nvPr>
        </p:nvSpPr>
        <p:spPr/>
        <p:txBody>
          <a:bodyPr/>
          <a:lstStyle>
            <a:lvl1pPr>
              <a:defRPr/>
            </a:lvl1pPr>
          </a:lstStyle>
          <a:p>
            <a:fld id="{DB35D505-804D-6C4F-A5FE-51AFA887B7D8}" type="slidenum">
              <a:rPr lang="en-US">
                <a:latin typeface="Times New Roman"/>
                <a:ea typeface="ＭＳ Ｐゴシック"/>
              </a:rPr>
              <a:pPr/>
              <a:t>‹#›</a:t>
            </a:fld>
            <a:endParaRPr lang="en-US">
              <a:latin typeface="Times New Roman"/>
              <a:ea typeface="ＭＳ Ｐゴシック"/>
            </a:endParaRPr>
          </a:p>
        </p:txBody>
      </p:sp>
    </p:spTree>
    <p:extLst>
      <p:ext uri="{BB962C8B-B14F-4D97-AF65-F5344CB8AC3E}">
        <p14:creationId xmlns:p14="http://schemas.microsoft.com/office/powerpoint/2010/main" val="11636569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numéro de diapositive 3"/>
          <p:cNvSpPr>
            <a:spLocks noGrp="1"/>
          </p:cNvSpPr>
          <p:nvPr>
            <p:ph type="sldNum" idx="10"/>
          </p:nvPr>
        </p:nvSpPr>
        <p:spPr/>
        <p:txBody>
          <a:bodyPr/>
          <a:lstStyle>
            <a:lvl1pPr>
              <a:defRPr/>
            </a:lvl1pPr>
          </a:lstStyle>
          <a:p>
            <a:fld id="{41151E36-4DBA-AA40-A0EC-352C0FC9EFD6}" type="slidenum">
              <a:rPr lang="en-US">
                <a:latin typeface="Times New Roman"/>
                <a:ea typeface="ＭＳ Ｐゴシック"/>
              </a:rPr>
              <a:pPr/>
              <a:t>‹#›</a:t>
            </a:fld>
            <a:endParaRPr lang="en-US">
              <a:latin typeface="Times New Roman"/>
              <a:ea typeface="ＭＳ Ｐゴシック"/>
            </a:endParaRPr>
          </a:p>
        </p:txBody>
      </p:sp>
    </p:spTree>
    <p:extLst>
      <p:ext uri="{BB962C8B-B14F-4D97-AF65-F5344CB8AC3E}">
        <p14:creationId xmlns:p14="http://schemas.microsoft.com/office/powerpoint/2010/main" val="39940917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65" y="463555"/>
            <a:ext cx="1941513" cy="5751513"/>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685800" y="463555"/>
            <a:ext cx="5676900" cy="5751513"/>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numéro de diapositive 3"/>
          <p:cNvSpPr>
            <a:spLocks noGrp="1"/>
          </p:cNvSpPr>
          <p:nvPr>
            <p:ph type="sldNum" idx="10"/>
          </p:nvPr>
        </p:nvSpPr>
        <p:spPr/>
        <p:txBody>
          <a:bodyPr/>
          <a:lstStyle>
            <a:lvl1pPr>
              <a:defRPr/>
            </a:lvl1pPr>
          </a:lstStyle>
          <a:p>
            <a:fld id="{96C2F6DC-F120-4641-A7E1-C71FBAB953C4}" type="slidenum">
              <a:rPr lang="en-US">
                <a:latin typeface="Times New Roman"/>
                <a:ea typeface="ＭＳ Ｐゴシック"/>
              </a:rPr>
              <a:pPr/>
              <a:t>‹#›</a:t>
            </a:fld>
            <a:endParaRPr lang="en-US">
              <a:latin typeface="Times New Roman"/>
              <a:ea typeface="ＭＳ Ｐゴシック"/>
            </a:endParaRPr>
          </a:p>
        </p:txBody>
      </p:sp>
    </p:spTree>
    <p:extLst>
      <p:ext uri="{BB962C8B-B14F-4D97-AF65-F5344CB8AC3E}">
        <p14:creationId xmlns:p14="http://schemas.microsoft.com/office/powerpoint/2010/main" val="27492455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88435CBD-BC56-9A44-A8B1-CC8B0B2431BF}" type="datetimeFigureOut">
              <a:rPr lang="fr-FR" smtClean="0">
                <a:solidFill>
                  <a:prstClr val="black">
                    <a:tint val="75000"/>
                  </a:prstClr>
                </a:solidFill>
                <a:latin typeface="Calibri"/>
              </a:rPr>
              <a:pPr/>
              <a:t>11/08/15</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DBBFD303-5E5E-B94A-94E2-7366C5AE010B}"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9391622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8435CBD-BC56-9A44-A8B1-CC8B0B2431BF}" type="datetimeFigureOut">
              <a:rPr lang="fr-FR" smtClean="0">
                <a:solidFill>
                  <a:prstClr val="black">
                    <a:tint val="75000"/>
                  </a:prstClr>
                </a:solidFill>
                <a:latin typeface="Calibri"/>
              </a:rPr>
              <a:pPr/>
              <a:t>11/08/15</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DBBFD303-5E5E-B94A-94E2-7366C5AE010B}"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29623883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88435CBD-BC56-9A44-A8B1-CC8B0B2431BF}" type="datetimeFigureOut">
              <a:rPr lang="fr-FR" smtClean="0">
                <a:solidFill>
                  <a:prstClr val="black">
                    <a:tint val="75000"/>
                  </a:prstClr>
                </a:solidFill>
                <a:latin typeface="Calibri"/>
              </a:rPr>
              <a:pPr/>
              <a:t>11/08/15</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DBBFD303-5E5E-B94A-94E2-7366C5AE010B}"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36674786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88435CBD-BC56-9A44-A8B1-CC8B0B2431BF}" type="datetimeFigureOut">
              <a:rPr lang="fr-FR" smtClean="0">
                <a:solidFill>
                  <a:prstClr val="black">
                    <a:tint val="75000"/>
                  </a:prstClr>
                </a:solidFill>
                <a:latin typeface="Calibri"/>
              </a:rPr>
              <a:pPr/>
              <a:t>11/08/15</a:t>
            </a:fld>
            <a:endParaRPr lang="fr-FR">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DBBFD303-5E5E-B94A-94E2-7366C5AE010B}"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3752861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88435CBD-BC56-9A44-A8B1-CC8B0B2431BF}" type="datetimeFigureOut">
              <a:rPr lang="fr-FR" smtClean="0">
                <a:solidFill>
                  <a:prstClr val="black">
                    <a:tint val="75000"/>
                  </a:prstClr>
                </a:solidFill>
                <a:latin typeface="Calibri"/>
              </a:rPr>
              <a:pPr/>
              <a:t>11/08/15</a:t>
            </a:fld>
            <a:endParaRPr lang="fr-FR">
              <a:solidFill>
                <a:prstClr val="black">
                  <a:tint val="75000"/>
                </a:prstClr>
              </a:solidFill>
              <a:latin typeface="Calibri"/>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latin typeface="Calibri"/>
            </a:endParaRPr>
          </a:p>
        </p:txBody>
      </p:sp>
      <p:sp>
        <p:nvSpPr>
          <p:cNvPr id="9" name="Espace réservé du numéro de diapositive 8"/>
          <p:cNvSpPr>
            <a:spLocks noGrp="1"/>
          </p:cNvSpPr>
          <p:nvPr>
            <p:ph type="sldNum" sz="quarter" idx="12"/>
          </p:nvPr>
        </p:nvSpPr>
        <p:spPr/>
        <p:txBody>
          <a:bodyPr/>
          <a:lstStyle/>
          <a:p>
            <a:fld id="{DBBFD303-5E5E-B94A-94E2-7366C5AE010B}"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42493740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88435CBD-BC56-9A44-A8B1-CC8B0B2431BF}" type="datetimeFigureOut">
              <a:rPr lang="fr-FR" smtClean="0">
                <a:solidFill>
                  <a:prstClr val="black">
                    <a:tint val="75000"/>
                  </a:prstClr>
                </a:solidFill>
                <a:latin typeface="Calibri"/>
              </a:rPr>
              <a:pPr/>
              <a:t>11/08/15</a:t>
            </a:fld>
            <a:endParaRPr lang="fr-FR">
              <a:solidFill>
                <a:prstClr val="black">
                  <a:tint val="75000"/>
                </a:prstClr>
              </a:solidFill>
              <a:latin typeface="Calibri"/>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latin typeface="Calibri"/>
            </a:endParaRPr>
          </a:p>
        </p:txBody>
      </p:sp>
      <p:sp>
        <p:nvSpPr>
          <p:cNvPr id="5" name="Espace réservé du numéro de diapositive 4"/>
          <p:cNvSpPr>
            <a:spLocks noGrp="1"/>
          </p:cNvSpPr>
          <p:nvPr>
            <p:ph type="sldNum" sz="quarter" idx="12"/>
          </p:nvPr>
        </p:nvSpPr>
        <p:spPr/>
        <p:txBody>
          <a:bodyPr/>
          <a:lstStyle/>
          <a:p>
            <a:fld id="{DBBFD303-5E5E-B94A-94E2-7366C5AE010B}"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963425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65" y="128653"/>
            <a:ext cx="2055813" cy="5995987"/>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128653"/>
            <a:ext cx="6019800" cy="5995987"/>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r>
              <a:rPr lang="fr-FR">
                <a:latin typeface="Calibri"/>
              </a:rPr>
              <a:t>20/12/13</a:t>
            </a:r>
          </a:p>
        </p:txBody>
      </p:sp>
      <p:sp>
        <p:nvSpPr>
          <p:cNvPr id="5" name="Espace réservé du numéro de diapositive 4"/>
          <p:cNvSpPr>
            <a:spLocks noGrp="1"/>
          </p:cNvSpPr>
          <p:nvPr>
            <p:ph type="sldNum" idx="11"/>
          </p:nvPr>
        </p:nvSpPr>
        <p:spPr/>
        <p:txBody>
          <a:bodyPr/>
          <a:lstStyle>
            <a:lvl1pPr>
              <a:defRPr/>
            </a:lvl1pPr>
          </a:lstStyle>
          <a:p>
            <a:fld id="{CBAD39EB-B6F4-1C4C-8293-DD423F6C756D}" type="slidenum">
              <a:rPr lang="fr-FR">
                <a:latin typeface="Calibri"/>
              </a:rPr>
              <a:pPr/>
              <a:t>‹#›</a:t>
            </a:fld>
            <a:endParaRPr lang="fr-FR">
              <a:latin typeface="Calibri"/>
            </a:endParaRPr>
          </a:p>
        </p:txBody>
      </p:sp>
    </p:spTree>
    <p:extLst>
      <p:ext uri="{BB962C8B-B14F-4D97-AF65-F5344CB8AC3E}">
        <p14:creationId xmlns:p14="http://schemas.microsoft.com/office/powerpoint/2010/main" val="16709527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8435CBD-BC56-9A44-A8B1-CC8B0B2431BF}" type="datetimeFigureOut">
              <a:rPr lang="fr-FR" smtClean="0">
                <a:solidFill>
                  <a:prstClr val="black">
                    <a:tint val="75000"/>
                  </a:prstClr>
                </a:solidFill>
                <a:latin typeface="Calibri"/>
              </a:rPr>
              <a:pPr/>
              <a:t>11/08/15</a:t>
            </a:fld>
            <a:endParaRPr lang="fr-FR">
              <a:solidFill>
                <a:prstClr val="black">
                  <a:tint val="75000"/>
                </a:prstClr>
              </a:solidFill>
              <a:latin typeface="Calibri"/>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latin typeface="Calibri"/>
            </a:endParaRPr>
          </a:p>
        </p:txBody>
      </p:sp>
      <p:sp>
        <p:nvSpPr>
          <p:cNvPr id="4" name="Espace réservé du numéro de diapositive 3"/>
          <p:cNvSpPr>
            <a:spLocks noGrp="1"/>
          </p:cNvSpPr>
          <p:nvPr>
            <p:ph type="sldNum" sz="quarter" idx="12"/>
          </p:nvPr>
        </p:nvSpPr>
        <p:spPr/>
        <p:txBody>
          <a:bodyPr/>
          <a:lstStyle/>
          <a:p>
            <a:fld id="{DBBFD303-5E5E-B94A-94E2-7366C5AE010B}"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9346397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88435CBD-BC56-9A44-A8B1-CC8B0B2431BF}" type="datetimeFigureOut">
              <a:rPr lang="fr-FR" smtClean="0">
                <a:solidFill>
                  <a:prstClr val="black">
                    <a:tint val="75000"/>
                  </a:prstClr>
                </a:solidFill>
                <a:latin typeface="Calibri"/>
              </a:rPr>
              <a:pPr/>
              <a:t>11/08/15</a:t>
            </a:fld>
            <a:endParaRPr lang="fr-FR">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DBBFD303-5E5E-B94A-94E2-7366C5AE010B}"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21166559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88435CBD-BC56-9A44-A8B1-CC8B0B2431BF}" type="datetimeFigureOut">
              <a:rPr lang="fr-FR" smtClean="0">
                <a:solidFill>
                  <a:prstClr val="black">
                    <a:tint val="75000"/>
                  </a:prstClr>
                </a:solidFill>
                <a:latin typeface="Calibri"/>
              </a:rPr>
              <a:pPr/>
              <a:t>11/08/15</a:t>
            </a:fld>
            <a:endParaRPr lang="fr-FR">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DBBFD303-5E5E-B94A-94E2-7366C5AE010B}"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2027404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8435CBD-BC56-9A44-A8B1-CC8B0B2431BF}" type="datetimeFigureOut">
              <a:rPr lang="fr-FR" smtClean="0">
                <a:solidFill>
                  <a:prstClr val="black">
                    <a:tint val="75000"/>
                  </a:prstClr>
                </a:solidFill>
                <a:latin typeface="Calibri"/>
              </a:rPr>
              <a:pPr/>
              <a:t>11/08/15</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DBBFD303-5E5E-B94A-94E2-7366C5AE010B}"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19412833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8435CBD-BC56-9A44-A8B1-CC8B0B2431BF}" type="datetimeFigureOut">
              <a:rPr lang="fr-FR" smtClean="0">
                <a:solidFill>
                  <a:prstClr val="black">
                    <a:tint val="75000"/>
                  </a:prstClr>
                </a:solidFill>
                <a:latin typeface="Calibri"/>
              </a:rPr>
              <a:pPr/>
              <a:t>11/08/15</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DBBFD303-5E5E-B94A-94E2-7366C5AE010B}"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15671274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latin typeface="Times New Roman"/>
            </a:endParaRPr>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latin typeface="Times New Roman"/>
            </a:endParaRPr>
          </a:p>
        </p:txBody>
      </p:sp>
      <p:sp>
        <p:nvSpPr>
          <p:cNvPr id="4" name="Rectangle 6"/>
          <p:cNvSpPr>
            <a:spLocks noGrp="1" noChangeArrowheads="1"/>
          </p:cNvSpPr>
          <p:nvPr>
            <p:ph type="sldNum" sz="quarter" idx="12"/>
          </p:nvPr>
        </p:nvSpPr>
        <p:spPr/>
        <p:txBody>
          <a:bodyPr/>
          <a:lstStyle>
            <a:lvl1pPr eaLnBrk="1" hangingPunct="1">
              <a:defRPr/>
            </a:lvl1pPr>
          </a:lstStyle>
          <a:p>
            <a:fld id="{E4869706-8185-8F41-BDBF-855C7740F6E0}" type="slidenum">
              <a:rPr lang="en-US"/>
              <a:pPr/>
              <a:t>‹#›</a:t>
            </a:fld>
            <a:endParaRPr lang="en-US"/>
          </a:p>
        </p:txBody>
      </p:sp>
    </p:spTree>
    <p:extLst>
      <p:ext uri="{BB962C8B-B14F-4D97-AF65-F5344CB8AC3E}">
        <p14:creationId xmlns:p14="http://schemas.microsoft.com/office/powerpoint/2010/main" val="22747546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Times New Roman"/>
            </a:endParaRP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latin typeface="Times New Roman"/>
            </a:endParaRPr>
          </a:p>
        </p:txBody>
      </p:sp>
      <p:sp>
        <p:nvSpPr>
          <p:cNvPr id="6" name="Rectangle 6"/>
          <p:cNvSpPr>
            <a:spLocks noGrp="1" noChangeArrowheads="1"/>
          </p:cNvSpPr>
          <p:nvPr>
            <p:ph type="sldNum" sz="quarter" idx="12"/>
          </p:nvPr>
        </p:nvSpPr>
        <p:spPr/>
        <p:txBody>
          <a:bodyPr/>
          <a:lstStyle>
            <a:lvl1pPr eaLnBrk="1" hangingPunct="1">
              <a:defRPr/>
            </a:lvl1pPr>
          </a:lstStyle>
          <a:p>
            <a:fld id="{6808D102-A99B-5E40-962B-912E13B65C73}" type="slidenum">
              <a:rPr lang="en-US"/>
              <a:pPr/>
              <a:t>‹#›</a:t>
            </a:fld>
            <a:endParaRPr lang="en-US"/>
          </a:p>
        </p:txBody>
      </p:sp>
    </p:spTree>
    <p:extLst>
      <p:ext uri="{BB962C8B-B14F-4D97-AF65-F5344CB8AC3E}">
        <p14:creationId xmlns:p14="http://schemas.microsoft.com/office/powerpoint/2010/main" val="41446295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85800" y="609600"/>
            <a:ext cx="7772400" cy="54864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latin typeface="Times New Roman"/>
            </a:endParaRPr>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latin typeface="Times New Roman"/>
            </a:endParaRPr>
          </a:p>
        </p:txBody>
      </p:sp>
      <p:sp>
        <p:nvSpPr>
          <p:cNvPr id="5" name="Rectangle 6"/>
          <p:cNvSpPr>
            <a:spLocks noGrp="1" noChangeArrowheads="1"/>
          </p:cNvSpPr>
          <p:nvPr>
            <p:ph type="sldNum" sz="quarter" idx="12"/>
          </p:nvPr>
        </p:nvSpPr>
        <p:spPr/>
        <p:txBody>
          <a:bodyPr/>
          <a:lstStyle>
            <a:lvl1pPr eaLnBrk="1" hangingPunct="1">
              <a:defRPr/>
            </a:lvl1pPr>
          </a:lstStyle>
          <a:p>
            <a:fld id="{8AB5ABD9-BF17-7A4F-B044-FE32B83AAC6B}" type="slidenum">
              <a:rPr lang="en-US"/>
              <a:pPr/>
              <a:t>‹#›</a:t>
            </a:fld>
            <a:endParaRPr lang="en-US"/>
          </a:p>
        </p:txBody>
      </p:sp>
    </p:spTree>
    <p:extLst>
      <p:ext uri="{BB962C8B-B14F-4D97-AF65-F5344CB8AC3E}">
        <p14:creationId xmlns:p14="http://schemas.microsoft.com/office/powerpoint/2010/main" val="8956323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8"/>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2"/>
            <a:ext cx="6400800" cy="1752600"/>
          </a:xfrm>
        </p:spPr>
        <p:txBody>
          <a:bodyPr/>
          <a:lstStyle>
            <a:lvl1pPr marL="0" indent="0" algn="ctr">
              <a:buNone/>
              <a:defRPr/>
            </a:lvl1pPr>
            <a:lvl2pPr marL="454128" indent="0" algn="ctr">
              <a:buNone/>
              <a:defRPr/>
            </a:lvl2pPr>
            <a:lvl3pPr marL="908259" indent="0" algn="ctr">
              <a:buNone/>
              <a:defRPr/>
            </a:lvl3pPr>
            <a:lvl4pPr marL="1362390" indent="0" algn="ctr">
              <a:buNone/>
              <a:defRPr/>
            </a:lvl4pPr>
            <a:lvl5pPr marL="1816518" indent="0" algn="ctr">
              <a:buNone/>
              <a:defRPr/>
            </a:lvl5pPr>
            <a:lvl6pPr marL="2270652" indent="0" algn="ctr">
              <a:buNone/>
              <a:defRPr/>
            </a:lvl6pPr>
            <a:lvl7pPr marL="2724774" indent="0" algn="ctr">
              <a:buNone/>
              <a:defRPr/>
            </a:lvl7pPr>
            <a:lvl8pPr marL="3178898" indent="0" algn="ctr">
              <a:buNone/>
              <a:defRPr/>
            </a:lvl8pPr>
            <a:lvl9pPr marL="3633035" indent="0" algn="ctr">
              <a:buNone/>
              <a:defRPr/>
            </a:lvl9pPr>
          </a:lstStyle>
          <a:p>
            <a:r>
              <a:rPr lang="fr-FR" smtClean="0"/>
              <a:t>Cliquez pour modifier le style des sous-titres du masque</a:t>
            </a:r>
            <a:endParaRPr lang="fr-FR"/>
          </a:p>
        </p:txBody>
      </p:sp>
      <p:sp>
        <p:nvSpPr>
          <p:cNvPr id="4" name="Espace réservé de la date 3"/>
          <p:cNvSpPr>
            <a:spLocks noGrp="1"/>
          </p:cNvSpPr>
          <p:nvPr>
            <p:ph type="dt" idx="10"/>
          </p:nvPr>
        </p:nvSpPr>
        <p:spPr/>
        <p:txBody>
          <a:bodyPr/>
          <a:lstStyle>
            <a:lvl1pPr>
              <a:defRPr/>
            </a:lvl1pPr>
          </a:lstStyle>
          <a:p>
            <a:r>
              <a:rPr lang="fr-FR">
                <a:latin typeface="Calibri"/>
                <a:ea typeface="ＭＳ Ｐゴシック"/>
              </a:rPr>
              <a:t>20/12/13</a:t>
            </a:r>
          </a:p>
        </p:txBody>
      </p:sp>
      <p:sp>
        <p:nvSpPr>
          <p:cNvPr id="5" name="Espace réservé du numéro de diapositive 4"/>
          <p:cNvSpPr>
            <a:spLocks noGrp="1"/>
          </p:cNvSpPr>
          <p:nvPr>
            <p:ph type="sldNum" idx="11"/>
          </p:nvPr>
        </p:nvSpPr>
        <p:spPr/>
        <p:txBody>
          <a:bodyPr/>
          <a:lstStyle>
            <a:lvl1pPr>
              <a:defRPr/>
            </a:lvl1pPr>
          </a:lstStyle>
          <a:p>
            <a:fld id="{0EDB543B-7442-F240-BB12-8533A7180DDF}" type="slidenum">
              <a:rPr lang="fr-FR">
                <a:latin typeface="Calibri"/>
                <a:ea typeface="ＭＳ Ｐゴシック"/>
              </a:rPr>
              <a:pPr/>
              <a:t>‹#›</a:t>
            </a:fld>
            <a:endParaRPr lang="fr-FR">
              <a:latin typeface="Calibri"/>
              <a:ea typeface="ＭＳ Ｐゴシック"/>
            </a:endParaRPr>
          </a:p>
        </p:txBody>
      </p:sp>
    </p:spTree>
    <p:extLst>
      <p:ext uri="{BB962C8B-B14F-4D97-AF65-F5344CB8AC3E}">
        <p14:creationId xmlns:p14="http://schemas.microsoft.com/office/powerpoint/2010/main" val="30113261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r>
              <a:rPr lang="fr-FR">
                <a:latin typeface="Calibri"/>
                <a:ea typeface="ＭＳ Ｐゴシック"/>
              </a:rPr>
              <a:t>20/12/13</a:t>
            </a:r>
          </a:p>
        </p:txBody>
      </p:sp>
      <p:sp>
        <p:nvSpPr>
          <p:cNvPr id="5" name="Espace réservé du numéro de diapositive 4"/>
          <p:cNvSpPr>
            <a:spLocks noGrp="1"/>
          </p:cNvSpPr>
          <p:nvPr>
            <p:ph type="sldNum" idx="11"/>
          </p:nvPr>
        </p:nvSpPr>
        <p:spPr/>
        <p:txBody>
          <a:bodyPr/>
          <a:lstStyle>
            <a:lvl1pPr>
              <a:defRPr/>
            </a:lvl1pPr>
          </a:lstStyle>
          <a:p>
            <a:fld id="{6D4014CA-D43E-3945-A372-3081BBFA19E0}" type="slidenum">
              <a:rPr lang="fr-FR">
                <a:latin typeface="Calibri"/>
                <a:ea typeface="ＭＳ Ｐゴシック"/>
              </a:rPr>
              <a:pPr/>
              <a:t>‹#›</a:t>
            </a:fld>
            <a:endParaRPr lang="fr-FR">
              <a:latin typeface="Calibri"/>
              <a:ea typeface="ＭＳ Ｐゴシック"/>
            </a:endParaRPr>
          </a:p>
        </p:txBody>
      </p:sp>
    </p:spTree>
    <p:extLst>
      <p:ext uri="{BB962C8B-B14F-4D97-AF65-F5344CB8AC3E}">
        <p14:creationId xmlns:p14="http://schemas.microsoft.com/office/powerpoint/2010/main" val="3232469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8"/>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2"/>
            <a:ext cx="6400800" cy="1752600"/>
          </a:xfrm>
        </p:spPr>
        <p:txBody>
          <a:bodyPr/>
          <a:lstStyle>
            <a:lvl1pPr marL="0" indent="0" algn="ctr">
              <a:buNone/>
              <a:defRPr/>
            </a:lvl1pPr>
            <a:lvl2pPr marL="454128" indent="0" algn="ctr">
              <a:buNone/>
              <a:defRPr/>
            </a:lvl2pPr>
            <a:lvl3pPr marL="908259" indent="0" algn="ctr">
              <a:buNone/>
              <a:defRPr/>
            </a:lvl3pPr>
            <a:lvl4pPr marL="1362390" indent="0" algn="ctr">
              <a:buNone/>
              <a:defRPr/>
            </a:lvl4pPr>
            <a:lvl5pPr marL="1816518" indent="0" algn="ctr">
              <a:buNone/>
              <a:defRPr/>
            </a:lvl5pPr>
            <a:lvl6pPr marL="2270652" indent="0" algn="ctr">
              <a:buNone/>
              <a:defRPr/>
            </a:lvl6pPr>
            <a:lvl7pPr marL="2724774" indent="0" algn="ctr">
              <a:buNone/>
              <a:defRPr/>
            </a:lvl7pPr>
            <a:lvl8pPr marL="3178898" indent="0" algn="ctr">
              <a:buNone/>
              <a:defRPr/>
            </a:lvl8pPr>
            <a:lvl9pPr marL="3633035"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fld id="{41C6709A-42E6-AA41-BAB3-0E2E2FD63F1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8194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65"/>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8"/>
            <a:ext cx="7772400" cy="1500187"/>
          </a:xfrm>
        </p:spPr>
        <p:txBody>
          <a:bodyPr anchor="b"/>
          <a:lstStyle>
            <a:lvl1pPr marL="0" indent="0">
              <a:buNone/>
              <a:defRPr sz="2000"/>
            </a:lvl1pPr>
            <a:lvl2pPr marL="454128" indent="0">
              <a:buNone/>
              <a:defRPr sz="1800"/>
            </a:lvl2pPr>
            <a:lvl3pPr marL="908259" indent="0">
              <a:buNone/>
              <a:defRPr sz="1600"/>
            </a:lvl3pPr>
            <a:lvl4pPr marL="1362390" indent="0">
              <a:buNone/>
              <a:defRPr sz="1400"/>
            </a:lvl4pPr>
            <a:lvl5pPr marL="1816518" indent="0">
              <a:buNone/>
              <a:defRPr sz="1400"/>
            </a:lvl5pPr>
            <a:lvl6pPr marL="2270652" indent="0">
              <a:buNone/>
              <a:defRPr sz="1400"/>
            </a:lvl6pPr>
            <a:lvl7pPr marL="2724774" indent="0">
              <a:buNone/>
              <a:defRPr sz="1400"/>
            </a:lvl7pPr>
            <a:lvl8pPr marL="3178898" indent="0">
              <a:buNone/>
              <a:defRPr sz="1400"/>
            </a:lvl8pPr>
            <a:lvl9pPr marL="3633035" indent="0">
              <a:buNone/>
              <a:defRPr sz="1400"/>
            </a:lvl9pPr>
          </a:lstStyle>
          <a:p>
            <a:pPr lvl="0"/>
            <a:r>
              <a:rPr lang="fr-FR" smtClean="0"/>
              <a:t>Cliquez pour modifier les styles du texte du masque</a:t>
            </a:r>
          </a:p>
        </p:txBody>
      </p:sp>
      <p:sp>
        <p:nvSpPr>
          <p:cNvPr id="4" name="Espace réservé de la date 3"/>
          <p:cNvSpPr>
            <a:spLocks noGrp="1"/>
          </p:cNvSpPr>
          <p:nvPr>
            <p:ph type="dt" idx="10"/>
          </p:nvPr>
        </p:nvSpPr>
        <p:spPr/>
        <p:txBody>
          <a:bodyPr/>
          <a:lstStyle>
            <a:lvl1pPr>
              <a:defRPr/>
            </a:lvl1pPr>
          </a:lstStyle>
          <a:p>
            <a:r>
              <a:rPr lang="fr-FR">
                <a:latin typeface="Calibri"/>
                <a:ea typeface="ＭＳ Ｐゴシック"/>
              </a:rPr>
              <a:t>20/12/13</a:t>
            </a:r>
          </a:p>
        </p:txBody>
      </p:sp>
      <p:sp>
        <p:nvSpPr>
          <p:cNvPr id="5" name="Espace réservé du numéro de diapositive 4"/>
          <p:cNvSpPr>
            <a:spLocks noGrp="1"/>
          </p:cNvSpPr>
          <p:nvPr>
            <p:ph type="sldNum" idx="11"/>
          </p:nvPr>
        </p:nvSpPr>
        <p:spPr/>
        <p:txBody>
          <a:bodyPr/>
          <a:lstStyle>
            <a:lvl1pPr>
              <a:defRPr/>
            </a:lvl1pPr>
          </a:lstStyle>
          <a:p>
            <a:fld id="{9ED2D93B-8643-714A-8D75-EE4138A750DB}" type="slidenum">
              <a:rPr lang="fr-FR">
                <a:latin typeface="Calibri"/>
                <a:ea typeface="ＭＳ Ｐゴシック"/>
              </a:rPr>
              <a:pPr/>
              <a:t>‹#›</a:t>
            </a:fld>
            <a:endParaRPr lang="fr-FR">
              <a:latin typeface="Calibri"/>
              <a:ea typeface="ＭＳ Ｐゴシック"/>
            </a:endParaRPr>
          </a:p>
        </p:txBody>
      </p:sp>
    </p:spTree>
    <p:extLst>
      <p:ext uri="{BB962C8B-B14F-4D97-AF65-F5344CB8AC3E}">
        <p14:creationId xmlns:p14="http://schemas.microsoft.com/office/powerpoint/2010/main" val="40862219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5"/>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6613" y="1600205"/>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idx="10"/>
          </p:nvPr>
        </p:nvSpPr>
        <p:spPr/>
        <p:txBody>
          <a:bodyPr/>
          <a:lstStyle>
            <a:lvl1pPr>
              <a:defRPr/>
            </a:lvl1pPr>
          </a:lstStyle>
          <a:p>
            <a:r>
              <a:rPr lang="fr-FR">
                <a:latin typeface="Calibri"/>
                <a:ea typeface="ＭＳ Ｐゴシック"/>
              </a:rPr>
              <a:t>20/12/13</a:t>
            </a:r>
          </a:p>
        </p:txBody>
      </p:sp>
      <p:sp>
        <p:nvSpPr>
          <p:cNvPr id="6" name="Espace réservé du numéro de diapositive 5"/>
          <p:cNvSpPr>
            <a:spLocks noGrp="1"/>
          </p:cNvSpPr>
          <p:nvPr>
            <p:ph type="sldNum" idx="11"/>
          </p:nvPr>
        </p:nvSpPr>
        <p:spPr/>
        <p:txBody>
          <a:bodyPr/>
          <a:lstStyle>
            <a:lvl1pPr>
              <a:defRPr/>
            </a:lvl1pPr>
          </a:lstStyle>
          <a:p>
            <a:fld id="{740FA438-58D4-7241-BE6F-633DCC4BAC88}" type="slidenum">
              <a:rPr lang="fr-FR">
                <a:latin typeface="Calibri"/>
                <a:ea typeface="ＭＳ Ｐゴシック"/>
              </a:rPr>
              <a:pPr/>
              <a:t>‹#›</a:t>
            </a:fld>
            <a:endParaRPr lang="fr-FR">
              <a:latin typeface="Calibri"/>
              <a:ea typeface="ＭＳ Ｐゴシック"/>
            </a:endParaRPr>
          </a:p>
        </p:txBody>
      </p:sp>
    </p:spTree>
    <p:extLst>
      <p:ext uri="{BB962C8B-B14F-4D97-AF65-F5344CB8AC3E}">
        <p14:creationId xmlns:p14="http://schemas.microsoft.com/office/powerpoint/2010/main" val="15604140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4"/>
            <a:ext cx="4040188" cy="639762"/>
          </a:xfrm>
        </p:spPr>
        <p:txBody>
          <a:bodyPr anchor="b"/>
          <a:lstStyle>
            <a:lvl1pPr marL="0" indent="0">
              <a:buNone/>
              <a:defRPr sz="2400" b="1"/>
            </a:lvl1pPr>
            <a:lvl2pPr marL="454128" indent="0">
              <a:buNone/>
              <a:defRPr sz="2000" b="1"/>
            </a:lvl2pPr>
            <a:lvl3pPr marL="908259" indent="0">
              <a:buNone/>
              <a:defRPr sz="1800" b="1"/>
            </a:lvl3pPr>
            <a:lvl4pPr marL="1362390" indent="0">
              <a:buNone/>
              <a:defRPr sz="1600" b="1"/>
            </a:lvl4pPr>
            <a:lvl5pPr marL="1816518" indent="0">
              <a:buNone/>
              <a:defRPr sz="1600" b="1"/>
            </a:lvl5pPr>
            <a:lvl6pPr marL="2270652" indent="0">
              <a:buNone/>
              <a:defRPr sz="1600" b="1"/>
            </a:lvl6pPr>
            <a:lvl7pPr marL="2724774" indent="0">
              <a:buNone/>
              <a:defRPr sz="1600" b="1"/>
            </a:lvl7pPr>
            <a:lvl8pPr marL="3178898" indent="0">
              <a:buNone/>
              <a:defRPr sz="1600" b="1"/>
            </a:lvl8pPr>
            <a:lvl9pPr marL="3633035"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4"/>
            <a:ext cx="4041775" cy="639762"/>
          </a:xfrm>
        </p:spPr>
        <p:txBody>
          <a:bodyPr anchor="b"/>
          <a:lstStyle>
            <a:lvl1pPr marL="0" indent="0">
              <a:buNone/>
              <a:defRPr sz="2400" b="1"/>
            </a:lvl1pPr>
            <a:lvl2pPr marL="454128" indent="0">
              <a:buNone/>
              <a:defRPr sz="2000" b="1"/>
            </a:lvl2pPr>
            <a:lvl3pPr marL="908259" indent="0">
              <a:buNone/>
              <a:defRPr sz="1800" b="1"/>
            </a:lvl3pPr>
            <a:lvl4pPr marL="1362390" indent="0">
              <a:buNone/>
              <a:defRPr sz="1600" b="1"/>
            </a:lvl4pPr>
            <a:lvl5pPr marL="1816518" indent="0">
              <a:buNone/>
              <a:defRPr sz="1600" b="1"/>
            </a:lvl5pPr>
            <a:lvl6pPr marL="2270652" indent="0">
              <a:buNone/>
              <a:defRPr sz="1600" b="1"/>
            </a:lvl6pPr>
            <a:lvl7pPr marL="2724774" indent="0">
              <a:buNone/>
              <a:defRPr sz="1600" b="1"/>
            </a:lvl7pPr>
            <a:lvl8pPr marL="3178898" indent="0">
              <a:buNone/>
              <a:defRPr sz="1600" b="1"/>
            </a:lvl8pPr>
            <a:lvl9pPr marL="3633035"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idx="10"/>
          </p:nvPr>
        </p:nvSpPr>
        <p:spPr/>
        <p:txBody>
          <a:bodyPr/>
          <a:lstStyle>
            <a:lvl1pPr>
              <a:defRPr/>
            </a:lvl1pPr>
          </a:lstStyle>
          <a:p>
            <a:r>
              <a:rPr lang="fr-FR">
                <a:latin typeface="Calibri"/>
                <a:ea typeface="ＭＳ Ｐゴシック"/>
              </a:rPr>
              <a:t>20/12/13</a:t>
            </a:r>
          </a:p>
        </p:txBody>
      </p:sp>
      <p:sp>
        <p:nvSpPr>
          <p:cNvPr id="8" name="Espace réservé du numéro de diapositive 7"/>
          <p:cNvSpPr>
            <a:spLocks noGrp="1"/>
          </p:cNvSpPr>
          <p:nvPr>
            <p:ph type="sldNum" idx="11"/>
          </p:nvPr>
        </p:nvSpPr>
        <p:spPr/>
        <p:txBody>
          <a:bodyPr/>
          <a:lstStyle>
            <a:lvl1pPr>
              <a:defRPr/>
            </a:lvl1pPr>
          </a:lstStyle>
          <a:p>
            <a:fld id="{C56636A8-7442-0140-921B-319D6D13CAB6}" type="slidenum">
              <a:rPr lang="fr-FR">
                <a:latin typeface="Calibri"/>
                <a:ea typeface="ＭＳ Ｐゴシック"/>
              </a:rPr>
              <a:pPr/>
              <a:t>‹#›</a:t>
            </a:fld>
            <a:endParaRPr lang="fr-FR">
              <a:latin typeface="Calibri"/>
              <a:ea typeface="ＭＳ Ｐゴシック"/>
            </a:endParaRPr>
          </a:p>
        </p:txBody>
      </p:sp>
    </p:spTree>
    <p:extLst>
      <p:ext uri="{BB962C8B-B14F-4D97-AF65-F5344CB8AC3E}">
        <p14:creationId xmlns:p14="http://schemas.microsoft.com/office/powerpoint/2010/main" val="200164123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idx="10"/>
          </p:nvPr>
        </p:nvSpPr>
        <p:spPr/>
        <p:txBody>
          <a:bodyPr/>
          <a:lstStyle>
            <a:lvl1pPr>
              <a:defRPr/>
            </a:lvl1pPr>
          </a:lstStyle>
          <a:p>
            <a:r>
              <a:rPr lang="fr-FR">
                <a:latin typeface="Calibri"/>
                <a:ea typeface="ＭＳ Ｐゴシック"/>
              </a:rPr>
              <a:t>20/12/13</a:t>
            </a:r>
          </a:p>
        </p:txBody>
      </p:sp>
      <p:sp>
        <p:nvSpPr>
          <p:cNvPr id="4" name="Espace réservé du numéro de diapositive 3"/>
          <p:cNvSpPr>
            <a:spLocks noGrp="1"/>
          </p:cNvSpPr>
          <p:nvPr>
            <p:ph type="sldNum" idx="11"/>
          </p:nvPr>
        </p:nvSpPr>
        <p:spPr/>
        <p:txBody>
          <a:bodyPr/>
          <a:lstStyle>
            <a:lvl1pPr>
              <a:defRPr/>
            </a:lvl1pPr>
          </a:lstStyle>
          <a:p>
            <a:fld id="{D8AFA2FC-DAEE-F242-B95C-EA987EC848D4}" type="slidenum">
              <a:rPr lang="fr-FR">
                <a:latin typeface="Calibri"/>
                <a:ea typeface="ＭＳ Ｐゴシック"/>
              </a:rPr>
              <a:pPr/>
              <a:t>‹#›</a:t>
            </a:fld>
            <a:endParaRPr lang="fr-FR">
              <a:latin typeface="Calibri"/>
              <a:ea typeface="ＭＳ Ｐゴシック"/>
            </a:endParaRPr>
          </a:p>
        </p:txBody>
      </p:sp>
    </p:spTree>
    <p:extLst>
      <p:ext uri="{BB962C8B-B14F-4D97-AF65-F5344CB8AC3E}">
        <p14:creationId xmlns:p14="http://schemas.microsoft.com/office/powerpoint/2010/main" val="7459960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lvl1pPr>
              <a:defRPr/>
            </a:lvl1pPr>
          </a:lstStyle>
          <a:p>
            <a:r>
              <a:rPr lang="fr-FR">
                <a:latin typeface="Calibri"/>
                <a:ea typeface="ＭＳ Ｐゴシック"/>
              </a:rPr>
              <a:t>20/12/13</a:t>
            </a:r>
          </a:p>
        </p:txBody>
      </p:sp>
      <p:sp>
        <p:nvSpPr>
          <p:cNvPr id="3" name="Espace réservé du numéro de diapositive 2"/>
          <p:cNvSpPr>
            <a:spLocks noGrp="1"/>
          </p:cNvSpPr>
          <p:nvPr>
            <p:ph type="sldNum" idx="11"/>
          </p:nvPr>
        </p:nvSpPr>
        <p:spPr/>
        <p:txBody>
          <a:bodyPr/>
          <a:lstStyle>
            <a:lvl1pPr>
              <a:defRPr/>
            </a:lvl1pPr>
          </a:lstStyle>
          <a:p>
            <a:fld id="{BDA0FD3B-9DFA-A543-999E-C0016400C3B7}" type="slidenum">
              <a:rPr lang="fr-FR">
                <a:latin typeface="Calibri"/>
                <a:ea typeface="ＭＳ Ｐゴシック"/>
              </a:rPr>
              <a:pPr/>
              <a:t>‹#›</a:t>
            </a:fld>
            <a:endParaRPr lang="fr-FR">
              <a:latin typeface="Calibri"/>
              <a:ea typeface="ＭＳ Ｐゴシック"/>
            </a:endParaRPr>
          </a:p>
        </p:txBody>
      </p:sp>
    </p:spTree>
    <p:extLst>
      <p:ext uri="{BB962C8B-B14F-4D97-AF65-F5344CB8AC3E}">
        <p14:creationId xmlns:p14="http://schemas.microsoft.com/office/powerpoint/2010/main" val="17553851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4" y="27311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2" y="1435104"/>
            <a:ext cx="3008313" cy="4691063"/>
          </a:xfrm>
        </p:spPr>
        <p:txBody>
          <a:bodyPr/>
          <a:lstStyle>
            <a:lvl1pPr marL="0" indent="0">
              <a:buNone/>
              <a:defRPr sz="1400"/>
            </a:lvl1pPr>
            <a:lvl2pPr marL="454128" indent="0">
              <a:buNone/>
              <a:defRPr sz="1200"/>
            </a:lvl2pPr>
            <a:lvl3pPr marL="908259" indent="0">
              <a:buNone/>
              <a:defRPr sz="1000"/>
            </a:lvl3pPr>
            <a:lvl4pPr marL="1362390" indent="0">
              <a:buNone/>
              <a:defRPr sz="900"/>
            </a:lvl4pPr>
            <a:lvl5pPr marL="1816518" indent="0">
              <a:buNone/>
              <a:defRPr sz="900"/>
            </a:lvl5pPr>
            <a:lvl6pPr marL="2270652" indent="0">
              <a:buNone/>
              <a:defRPr sz="900"/>
            </a:lvl6pPr>
            <a:lvl7pPr marL="2724774" indent="0">
              <a:buNone/>
              <a:defRPr sz="900"/>
            </a:lvl7pPr>
            <a:lvl8pPr marL="3178898" indent="0">
              <a:buNone/>
              <a:defRPr sz="900"/>
            </a:lvl8pPr>
            <a:lvl9pPr marL="3633035" indent="0">
              <a:buNone/>
              <a:defRPr sz="900"/>
            </a:lvl9pPr>
          </a:lstStyle>
          <a:p>
            <a:pPr lvl="0"/>
            <a:r>
              <a:rPr lang="fr-FR" smtClean="0"/>
              <a:t>Cliquez pour modifier les styles du texte du masque</a:t>
            </a:r>
          </a:p>
        </p:txBody>
      </p:sp>
      <p:sp>
        <p:nvSpPr>
          <p:cNvPr id="5" name="Espace réservé de la date 4"/>
          <p:cNvSpPr>
            <a:spLocks noGrp="1"/>
          </p:cNvSpPr>
          <p:nvPr>
            <p:ph type="dt" idx="10"/>
          </p:nvPr>
        </p:nvSpPr>
        <p:spPr/>
        <p:txBody>
          <a:bodyPr/>
          <a:lstStyle>
            <a:lvl1pPr>
              <a:defRPr/>
            </a:lvl1pPr>
          </a:lstStyle>
          <a:p>
            <a:r>
              <a:rPr lang="fr-FR">
                <a:latin typeface="Calibri"/>
                <a:ea typeface="ＭＳ Ｐゴシック"/>
              </a:rPr>
              <a:t>20/12/13</a:t>
            </a:r>
          </a:p>
        </p:txBody>
      </p:sp>
      <p:sp>
        <p:nvSpPr>
          <p:cNvPr id="6" name="Espace réservé du numéro de diapositive 5"/>
          <p:cNvSpPr>
            <a:spLocks noGrp="1"/>
          </p:cNvSpPr>
          <p:nvPr>
            <p:ph type="sldNum" idx="11"/>
          </p:nvPr>
        </p:nvSpPr>
        <p:spPr/>
        <p:txBody>
          <a:bodyPr/>
          <a:lstStyle>
            <a:lvl1pPr>
              <a:defRPr/>
            </a:lvl1pPr>
          </a:lstStyle>
          <a:p>
            <a:fld id="{7CAE8B74-105F-2E46-95B9-43C2F6685266}" type="slidenum">
              <a:rPr lang="fr-FR">
                <a:latin typeface="Calibri"/>
                <a:ea typeface="ＭＳ Ｐゴシック"/>
              </a:rPr>
              <a:pPr/>
              <a:t>‹#›</a:t>
            </a:fld>
            <a:endParaRPr lang="fr-FR">
              <a:latin typeface="Calibri"/>
              <a:ea typeface="ＭＳ Ｐゴシック"/>
            </a:endParaRPr>
          </a:p>
        </p:txBody>
      </p:sp>
    </p:spTree>
    <p:extLst>
      <p:ext uri="{BB962C8B-B14F-4D97-AF65-F5344CB8AC3E}">
        <p14:creationId xmlns:p14="http://schemas.microsoft.com/office/powerpoint/2010/main" val="236719620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4128" indent="0">
              <a:buNone/>
              <a:defRPr sz="2800"/>
            </a:lvl2pPr>
            <a:lvl3pPr marL="908259" indent="0">
              <a:buNone/>
              <a:defRPr sz="2400"/>
            </a:lvl3pPr>
            <a:lvl4pPr marL="1362390" indent="0">
              <a:buNone/>
              <a:defRPr sz="2000"/>
            </a:lvl4pPr>
            <a:lvl5pPr marL="1816518" indent="0">
              <a:buNone/>
              <a:defRPr sz="2000"/>
            </a:lvl5pPr>
            <a:lvl6pPr marL="2270652" indent="0">
              <a:buNone/>
              <a:defRPr sz="2000"/>
            </a:lvl6pPr>
            <a:lvl7pPr marL="2724774" indent="0">
              <a:buNone/>
              <a:defRPr sz="2000"/>
            </a:lvl7pPr>
            <a:lvl8pPr marL="3178898" indent="0">
              <a:buNone/>
              <a:defRPr sz="2000"/>
            </a:lvl8pPr>
            <a:lvl9pPr marL="3633035"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4128" indent="0">
              <a:buNone/>
              <a:defRPr sz="1200"/>
            </a:lvl2pPr>
            <a:lvl3pPr marL="908259" indent="0">
              <a:buNone/>
              <a:defRPr sz="1000"/>
            </a:lvl3pPr>
            <a:lvl4pPr marL="1362390" indent="0">
              <a:buNone/>
              <a:defRPr sz="900"/>
            </a:lvl4pPr>
            <a:lvl5pPr marL="1816518" indent="0">
              <a:buNone/>
              <a:defRPr sz="900"/>
            </a:lvl5pPr>
            <a:lvl6pPr marL="2270652" indent="0">
              <a:buNone/>
              <a:defRPr sz="900"/>
            </a:lvl6pPr>
            <a:lvl7pPr marL="2724774" indent="0">
              <a:buNone/>
              <a:defRPr sz="900"/>
            </a:lvl7pPr>
            <a:lvl8pPr marL="3178898" indent="0">
              <a:buNone/>
              <a:defRPr sz="900"/>
            </a:lvl8pPr>
            <a:lvl9pPr marL="3633035" indent="0">
              <a:buNone/>
              <a:defRPr sz="900"/>
            </a:lvl9pPr>
          </a:lstStyle>
          <a:p>
            <a:pPr lvl="0"/>
            <a:r>
              <a:rPr lang="fr-FR" smtClean="0"/>
              <a:t>Cliquez pour modifier les styles du texte du masque</a:t>
            </a:r>
          </a:p>
        </p:txBody>
      </p:sp>
      <p:sp>
        <p:nvSpPr>
          <p:cNvPr id="5" name="Espace réservé de la date 4"/>
          <p:cNvSpPr>
            <a:spLocks noGrp="1"/>
          </p:cNvSpPr>
          <p:nvPr>
            <p:ph type="dt" idx="10"/>
          </p:nvPr>
        </p:nvSpPr>
        <p:spPr/>
        <p:txBody>
          <a:bodyPr/>
          <a:lstStyle>
            <a:lvl1pPr>
              <a:defRPr/>
            </a:lvl1pPr>
          </a:lstStyle>
          <a:p>
            <a:r>
              <a:rPr lang="fr-FR">
                <a:latin typeface="Calibri"/>
                <a:ea typeface="ＭＳ Ｐゴシック"/>
              </a:rPr>
              <a:t>20/12/13</a:t>
            </a:r>
          </a:p>
        </p:txBody>
      </p:sp>
      <p:sp>
        <p:nvSpPr>
          <p:cNvPr id="6" name="Espace réservé du numéro de diapositive 5"/>
          <p:cNvSpPr>
            <a:spLocks noGrp="1"/>
          </p:cNvSpPr>
          <p:nvPr>
            <p:ph type="sldNum" idx="11"/>
          </p:nvPr>
        </p:nvSpPr>
        <p:spPr/>
        <p:txBody>
          <a:bodyPr/>
          <a:lstStyle>
            <a:lvl1pPr>
              <a:defRPr/>
            </a:lvl1pPr>
          </a:lstStyle>
          <a:p>
            <a:fld id="{1484C8A6-F91C-774D-9B46-58CB3DA9B3A8}" type="slidenum">
              <a:rPr lang="fr-FR">
                <a:latin typeface="Calibri"/>
                <a:ea typeface="ＭＳ Ｐゴシック"/>
              </a:rPr>
              <a:pPr/>
              <a:t>‹#›</a:t>
            </a:fld>
            <a:endParaRPr lang="fr-FR">
              <a:latin typeface="Calibri"/>
              <a:ea typeface="ＭＳ Ｐゴシック"/>
            </a:endParaRPr>
          </a:p>
        </p:txBody>
      </p:sp>
    </p:spTree>
    <p:extLst>
      <p:ext uri="{BB962C8B-B14F-4D97-AF65-F5344CB8AC3E}">
        <p14:creationId xmlns:p14="http://schemas.microsoft.com/office/powerpoint/2010/main" val="8002597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r>
              <a:rPr lang="fr-FR">
                <a:latin typeface="Calibri"/>
                <a:ea typeface="ＭＳ Ｐゴシック"/>
              </a:rPr>
              <a:t>20/12/13</a:t>
            </a:r>
          </a:p>
        </p:txBody>
      </p:sp>
      <p:sp>
        <p:nvSpPr>
          <p:cNvPr id="5" name="Espace réservé du numéro de diapositive 4"/>
          <p:cNvSpPr>
            <a:spLocks noGrp="1"/>
          </p:cNvSpPr>
          <p:nvPr>
            <p:ph type="sldNum" idx="11"/>
          </p:nvPr>
        </p:nvSpPr>
        <p:spPr/>
        <p:txBody>
          <a:bodyPr/>
          <a:lstStyle>
            <a:lvl1pPr>
              <a:defRPr/>
            </a:lvl1pPr>
          </a:lstStyle>
          <a:p>
            <a:fld id="{0FB860A7-CDD7-DA40-B7D3-AFF5B6DDE363}" type="slidenum">
              <a:rPr lang="fr-FR">
                <a:latin typeface="Calibri"/>
                <a:ea typeface="ＭＳ Ｐゴシック"/>
              </a:rPr>
              <a:pPr/>
              <a:t>‹#›</a:t>
            </a:fld>
            <a:endParaRPr lang="fr-FR">
              <a:latin typeface="Calibri"/>
              <a:ea typeface="ＭＳ Ｐゴシック"/>
            </a:endParaRPr>
          </a:p>
        </p:txBody>
      </p:sp>
    </p:spTree>
    <p:extLst>
      <p:ext uri="{BB962C8B-B14F-4D97-AF65-F5344CB8AC3E}">
        <p14:creationId xmlns:p14="http://schemas.microsoft.com/office/powerpoint/2010/main" val="36902122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65" y="128653"/>
            <a:ext cx="2055813" cy="5995987"/>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128653"/>
            <a:ext cx="6019800" cy="5995987"/>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r>
              <a:rPr lang="fr-FR">
                <a:latin typeface="Calibri"/>
                <a:ea typeface="ＭＳ Ｐゴシック"/>
              </a:rPr>
              <a:t>20/12/13</a:t>
            </a:r>
          </a:p>
        </p:txBody>
      </p:sp>
      <p:sp>
        <p:nvSpPr>
          <p:cNvPr id="5" name="Espace réservé du numéro de diapositive 4"/>
          <p:cNvSpPr>
            <a:spLocks noGrp="1"/>
          </p:cNvSpPr>
          <p:nvPr>
            <p:ph type="sldNum" idx="11"/>
          </p:nvPr>
        </p:nvSpPr>
        <p:spPr/>
        <p:txBody>
          <a:bodyPr/>
          <a:lstStyle>
            <a:lvl1pPr>
              <a:defRPr/>
            </a:lvl1pPr>
          </a:lstStyle>
          <a:p>
            <a:fld id="{CBAD39EB-B6F4-1C4C-8293-DD423F6C756D}" type="slidenum">
              <a:rPr lang="fr-FR">
                <a:latin typeface="Calibri"/>
                <a:ea typeface="ＭＳ Ｐゴシック"/>
              </a:rPr>
              <a:pPr/>
              <a:t>‹#›</a:t>
            </a:fld>
            <a:endParaRPr lang="fr-FR">
              <a:latin typeface="Calibri"/>
              <a:ea typeface="ＭＳ Ｐゴシック"/>
            </a:endParaRPr>
          </a:p>
        </p:txBody>
      </p:sp>
    </p:spTree>
    <p:extLst>
      <p:ext uri="{BB962C8B-B14F-4D97-AF65-F5344CB8AC3E}">
        <p14:creationId xmlns:p14="http://schemas.microsoft.com/office/powerpoint/2010/main" val="3677217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8"/>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2"/>
            <a:ext cx="6400800" cy="1752600"/>
          </a:xfrm>
        </p:spPr>
        <p:txBody>
          <a:bodyPr/>
          <a:lstStyle>
            <a:lvl1pPr marL="0" indent="0" algn="ctr">
              <a:buNone/>
              <a:defRPr/>
            </a:lvl1pPr>
            <a:lvl2pPr marL="454128" indent="0" algn="ctr">
              <a:buNone/>
              <a:defRPr/>
            </a:lvl2pPr>
            <a:lvl3pPr marL="908259" indent="0" algn="ctr">
              <a:buNone/>
              <a:defRPr/>
            </a:lvl3pPr>
            <a:lvl4pPr marL="1362390" indent="0" algn="ctr">
              <a:buNone/>
              <a:defRPr/>
            </a:lvl4pPr>
            <a:lvl5pPr marL="1816518" indent="0" algn="ctr">
              <a:buNone/>
              <a:defRPr/>
            </a:lvl5pPr>
            <a:lvl6pPr marL="2270652" indent="0" algn="ctr">
              <a:buNone/>
              <a:defRPr/>
            </a:lvl6pPr>
            <a:lvl7pPr marL="2724774" indent="0" algn="ctr">
              <a:buNone/>
              <a:defRPr/>
            </a:lvl7pPr>
            <a:lvl8pPr marL="3178898" indent="0" algn="ctr">
              <a:buNone/>
              <a:defRPr/>
            </a:lvl8pPr>
            <a:lvl9pPr marL="3633035" indent="0" algn="ctr">
              <a:buNone/>
              <a:defRPr/>
            </a:lvl9pPr>
          </a:lstStyle>
          <a:p>
            <a:r>
              <a:rPr lang="fr-FR" smtClean="0"/>
              <a:t>Cliquez pour modifier le style des sous-titres du masque</a:t>
            </a:r>
            <a:endParaRPr lang="fr-FR"/>
          </a:p>
        </p:txBody>
      </p:sp>
      <p:sp>
        <p:nvSpPr>
          <p:cNvPr id="4" name="Espace réservé de la date 3"/>
          <p:cNvSpPr>
            <a:spLocks noGrp="1"/>
          </p:cNvSpPr>
          <p:nvPr>
            <p:ph type="dt" idx="10"/>
          </p:nvPr>
        </p:nvSpPr>
        <p:spPr/>
        <p:txBody>
          <a:bodyPr/>
          <a:lstStyle>
            <a:lvl1pPr>
              <a:defRPr/>
            </a:lvl1pPr>
          </a:lstStyle>
          <a:p>
            <a:r>
              <a:rPr lang="fr-FR">
                <a:latin typeface="Calibri"/>
                <a:ea typeface="ＭＳ Ｐゴシック"/>
              </a:rPr>
              <a:t>20/12/13</a:t>
            </a:r>
          </a:p>
        </p:txBody>
      </p:sp>
      <p:sp>
        <p:nvSpPr>
          <p:cNvPr id="5" name="Espace réservé du numéro de diapositive 4"/>
          <p:cNvSpPr>
            <a:spLocks noGrp="1"/>
          </p:cNvSpPr>
          <p:nvPr>
            <p:ph type="sldNum" idx="11"/>
          </p:nvPr>
        </p:nvSpPr>
        <p:spPr/>
        <p:txBody>
          <a:bodyPr/>
          <a:lstStyle>
            <a:lvl1pPr>
              <a:defRPr/>
            </a:lvl1pPr>
          </a:lstStyle>
          <a:p>
            <a:fld id="{574E06EF-89B3-D147-B53E-C3242C80A378}" type="slidenum">
              <a:rPr lang="fr-FR">
                <a:latin typeface="Calibri"/>
                <a:ea typeface="ＭＳ Ｐゴシック"/>
              </a:rPr>
              <a:pPr/>
              <a:t>‹#›</a:t>
            </a:fld>
            <a:endParaRPr lang="fr-FR">
              <a:latin typeface="Calibri"/>
              <a:ea typeface="ＭＳ Ｐゴシック"/>
            </a:endParaRPr>
          </a:p>
        </p:txBody>
      </p:sp>
    </p:spTree>
    <p:extLst>
      <p:ext uri="{BB962C8B-B14F-4D97-AF65-F5344CB8AC3E}">
        <p14:creationId xmlns:p14="http://schemas.microsoft.com/office/powerpoint/2010/main" val="1010169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fld id="{FD1C4E77-46E0-B943-A516-A91972F4D6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02282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r>
              <a:rPr lang="fr-FR">
                <a:latin typeface="Calibri"/>
                <a:ea typeface="ＭＳ Ｐゴシック"/>
              </a:rPr>
              <a:t>20/12/13</a:t>
            </a:r>
          </a:p>
        </p:txBody>
      </p:sp>
      <p:sp>
        <p:nvSpPr>
          <p:cNvPr id="5" name="Espace réservé du numéro de diapositive 4"/>
          <p:cNvSpPr>
            <a:spLocks noGrp="1"/>
          </p:cNvSpPr>
          <p:nvPr>
            <p:ph type="sldNum" idx="11"/>
          </p:nvPr>
        </p:nvSpPr>
        <p:spPr/>
        <p:txBody>
          <a:bodyPr/>
          <a:lstStyle>
            <a:lvl1pPr>
              <a:defRPr/>
            </a:lvl1pPr>
          </a:lstStyle>
          <a:p>
            <a:fld id="{168435B2-8C53-FB42-A52A-269A1D427E11}" type="slidenum">
              <a:rPr lang="fr-FR">
                <a:latin typeface="Calibri"/>
                <a:ea typeface="ＭＳ Ｐゴシック"/>
              </a:rPr>
              <a:pPr/>
              <a:t>‹#›</a:t>
            </a:fld>
            <a:endParaRPr lang="fr-FR">
              <a:latin typeface="Calibri"/>
              <a:ea typeface="ＭＳ Ｐゴシック"/>
            </a:endParaRPr>
          </a:p>
        </p:txBody>
      </p:sp>
    </p:spTree>
    <p:extLst>
      <p:ext uri="{BB962C8B-B14F-4D97-AF65-F5344CB8AC3E}">
        <p14:creationId xmlns:p14="http://schemas.microsoft.com/office/powerpoint/2010/main" val="4346099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65"/>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8"/>
            <a:ext cx="7772400" cy="1500187"/>
          </a:xfrm>
        </p:spPr>
        <p:txBody>
          <a:bodyPr anchor="b"/>
          <a:lstStyle>
            <a:lvl1pPr marL="0" indent="0">
              <a:buNone/>
              <a:defRPr sz="2000"/>
            </a:lvl1pPr>
            <a:lvl2pPr marL="454128" indent="0">
              <a:buNone/>
              <a:defRPr sz="1800"/>
            </a:lvl2pPr>
            <a:lvl3pPr marL="908259" indent="0">
              <a:buNone/>
              <a:defRPr sz="1600"/>
            </a:lvl3pPr>
            <a:lvl4pPr marL="1362390" indent="0">
              <a:buNone/>
              <a:defRPr sz="1400"/>
            </a:lvl4pPr>
            <a:lvl5pPr marL="1816518" indent="0">
              <a:buNone/>
              <a:defRPr sz="1400"/>
            </a:lvl5pPr>
            <a:lvl6pPr marL="2270652" indent="0">
              <a:buNone/>
              <a:defRPr sz="1400"/>
            </a:lvl6pPr>
            <a:lvl7pPr marL="2724774" indent="0">
              <a:buNone/>
              <a:defRPr sz="1400"/>
            </a:lvl7pPr>
            <a:lvl8pPr marL="3178898" indent="0">
              <a:buNone/>
              <a:defRPr sz="1400"/>
            </a:lvl8pPr>
            <a:lvl9pPr marL="3633035" indent="0">
              <a:buNone/>
              <a:defRPr sz="1400"/>
            </a:lvl9pPr>
          </a:lstStyle>
          <a:p>
            <a:pPr lvl="0"/>
            <a:r>
              <a:rPr lang="fr-FR" smtClean="0"/>
              <a:t>Cliquez pour modifier les styles du texte du masque</a:t>
            </a:r>
          </a:p>
        </p:txBody>
      </p:sp>
      <p:sp>
        <p:nvSpPr>
          <p:cNvPr id="4" name="Espace réservé de la date 3"/>
          <p:cNvSpPr>
            <a:spLocks noGrp="1"/>
          </p:cNvSpPr>
          <p:nvPr>
            <p:ph type="dt" idx="10"/>
          </p:nvPr>
        </p:nvSpPr>
        <p:spPr/>
        <p:txBody>
          <a:bodyPr/>
          <a:lstStyle>
            <a:lvl1pPr>
              <a:defRPr/>
            </a:lvl1pPr>
          </a:lstStyle>
          <a:p>
            <a:r>
              <a:rPr lang="fr-FR">
                <a:latin typeface="Calibri"/>
                <a:ea typeface="ＭＳ Ｐゴシック"/>
              </a:rPr>
              <a:t>20/12/13</a:t>
            </a:r>
          </a:p>
        </p:txBody>
      </p:sp>
      <p:sp>
        <p:nvSpPr>
          <p:cNvPr id="5" name="Espace réservé du numéro de diapositive 4"/>
          <p:cNvSpPr>
            <a:spLocks noGrp="1"/>
          </p:cNvSpPr>
          <p:nvPr>
            <p:ph type="sldNum" idx="11"/>
          </p:nvPr>
        </p:nvSpPr>
        <p:spPr/>
        <p:txBody>
          <a:bodyPr/>
          <a:lstStyle>
            <a:lvl1pPr>
              <a:defRPr/>
            </a:lvl1pPr>
          </a:lstStyle>
          <a:p>
            <a:fld id="{D15A56E4-9C5E-C94C-BBAA-FD44D322B5E5}" type="slidenum">
              <a:rPr lang="fr-FR">
                <a:latin typeface="Calibri"/>
                <a:ea typeface="ＭＳ Ｐゴシック"/>
              </a:rPr>
              <a:pPr/>
              <a:t>‹#›</a:t>
            </a:fld>
            <a:endParaRPr lang="fr-FR">
              <a:latin typeface="Calibri"/>
              <a:ea typeface="ＭＳ Ｐゴシック"/>
            </a:endParaRPr>
          </a:p>
        </p:txBody>
      </p:sp>
    </p:spTree>
    <p:extLst>
      <p:ext uri="{BB962C8B-B14F-4D97-AF65-F5344CB8AC3E}">
        <p14:creationId xmlns:p14="http://schemas.microsoft.com/office/powerpoint/2010/main" val="36701442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5"/>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6613" y="1600205"/>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idx="10"/>
          </p:nvPr>
        </p:nvSpPr>
        <p:spPr/>
        <p:txBody>
          <a:bodyPr/>
          <a:lstStyle>
            <a:lvl1pPr>
              <a:defRPr/>
            </a:lvl1pPr>
          </a:lstStyle>
          <a:p>
            <a:r>
              <a:rPr lang="fr-FR">
                <a:latin typeface="Calibri"/>
                <a:ea typeface="ＭＳ Ｐゴシック"/>
              </a:rPr>
              <a:t>20/12/13</a:t>
            </a:r>
          </a:p>
        </p:txBody>
      </p:sp>
      <p:sp>
        <p:nvSpPr>
          <p:cNvPr id="6" name="Espace réservé du numéro de diapositive 5"/>
          <p:cNvSpPr>
            <a:spLocks noGrp="1"/>
          </p:cNvSpPr>
          <p:nvPr>
            <p:ph type="sldNum" idx="11"/>
          </p:nvPr>
        </p:nvSpPr>
        <p:spPr/>
        <p:txBody>
          <a:bodyPr/>
          <a:lstStyle>
            <a:lvl1pPr>
              <a:defRPr/>
            </a:lvl1pPr>
          </a:lstStyle>
          <a:p>
            <a:fld id="{EFA20BCE-4C9B-BC40-BA35-30727AAFCBF0}" type="slidenum">
              <a:rPr lang="fr-FR">
                <a:latin typeface="Calibri"/>
                <a:ea typeface="ＭＳ Ｐゴシック"/>
              </a:rPr>
              <a:pPr/>
              <a:t>‹#›</a:t>
            </a:fld>
            <a:endParaRPr lang="fr-FR">
              <a:latin typeface="Calibri"/>
              <a:ea typeface="ＭＳ Ｐゴシック"/>
            </a:endParaRPr>
          </a:p>
        </p:txBody>
      </p:sp>
    </p:spTree>
    <p:extLst>
      <p:ext uri="{BB962C8B-B14F-4D97-AF65-F5344CB8AC3E}">
        <p14:creationId xmlns:p14="http://schemas.microsoft.com/office/powerpoint/2010/main" val="32048344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4"/>
            <a:ext cx="4040188" cy="639762"/>
          </a:xfrm>
        </p:spPr>
        <p:txBody>
          <a:bodyPr anchor="b"/>
          <a:lstStyle>
            <a:lvl1pPr marL="0" indent="0">
              <a:buNone/>
              <a:defRPr sz="2400" b="1"/>
            </a:lvl1pPr>
            <a:lvl2pPr marL="454128" indent="0">
              <a:buNone/>
              <a:defRPr sz="2000" b="1"/>
            </a:lvl2pPr>
            <a:lvl3pPr marL="908259" indent="0">
              <a:buNone/>
              <a:defRPr sz="1800" b="1"/>
            </a:lvl3pPr>
            <a:lvl4pPr marL="1362390" indent="0">
              <a:buNone/>
              <a:defRPr sz="1600" b="1"/>
            </a:lvl4pPr>
            <a:lvl5pPr marL="1816518" indent="0">
              <a:buNone/>
              <a:defRPr sz="1600" b="1"/>
            </a:lvl5pPr>
            <a:lvl6pPr marL="2270652" indent="0">
              <a:buNone/>
              <a:defRPr sz="1600" b="1"/>
            </a:lvl6pPr>
            <a:lvl7pPr marL="2724774" indent="0">
              <a:buNone/>
              <a:defRPr sz="1600" b="1"/>
            </a:lvl7pPr>
            <a:lvl8pPr marL="3178898" indent="0">
              <a:buNone/>
              <a:defRPr sz="1600" b="1"/>
            </a:lvl8pPr>
            <a:lvl9pPr marL="3633035"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4"/>
            <a:ext cx="4041775" cy="639762"/>
          </a:xfrm>
        </p:spPr>
        <p:txBody>
          <a:bodyPr anchor="b"/>
          <a:lstStyle>
            <a:lvl1pPr marL="0" indent="0">
              <a:buNone/>
              <a:defRPr sz="2400" b="1"/>
            </a:lvl1pPr>
            <a:lvl2pPr marL="454128" indent="0">
              <a:buNone/>
              <a:defRPr sz="2000" b="1"/>
            </a:lvl2pPr>
            <a:lvl3pPr marL="908259" indent="0">
              <a:buNone/>
              <a:defRPr sz="1800" b="1"/>
            </a:lvl3pPr>
            <a:lvl4pPr marL="1362390" indent="0">
              <a:buNone/>
              <a:defRPr sz="1600" b="1"/>
            </a:lvl4pPr>
            <a:lvl5pPr marL="1816518" indent="0">
              <a:buNone/>
              <a:defRPr sz="1600" b="1"/>
            </a:lvl5pPr>
            <a:lvl6pPr marL="2270652" indent="0">
              <a:buNone/>
              <a:defRPr sz="1600" b="1"/>
            </a:lvl6pPr>
            <a:lvl7pPr marL="2724774" indent="0">
              <a:buNone/>
              <a:defRPr sz="1600" b="1"/>
            </a:lvl7pPr>
            <a:lvl8pPr marL="3178898" indent="0">
              <a:buNone/>
              <a:defRPr sz="1600" b="1"/>
            </a:lvl8pPr>
            <a:lvl9pPr marL="3633035"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idx="10"/>
          </p:nvPr>
        </p:nvSpPr>
        <p:spPr/>
        <p:txBody>
          <a:bodyPr/>
          <a:lstStyle>
            <a:lvl1pPr>
              <a:defRPr/>
            </a:lvl1pPr>
          </a:lstStyle>
          <a:p>
            <a:r>
              <a:rPr lang="fr-FR">
                <a:latin typeface="Calibri"/>
                <a:ea typeface="ＭＳ Ｐゴシック"/>
              </a:rPr>
              <a:t>20/12/13</a:t>
            </a:r>
          </a:p>
        </p:txBody>
      </p:sp>
      <p:sp>
        <p:nvSpPr>
          <p:cNvPr id="8" name="Espace réservé du numéro de diapositive 7"/>
          <p:cNvSpPr>
            <a:spLocks noGrp="1"/>
          </p:cNvSpPr>
          <p:nvPr>
            <p:ph type="sldNum" idx="11"/>
          </p:nvPr>
        </p:nvSpPr>
        <p:spPr/>
        <p:txBody>
          <a:bodyPr/>
          <a:lstStyle>
            <a:lvl1pPr>
              <a:defRPr/>
            </a:lvl1pPr>
          </a:lstStyle>
          <a:p>
            <a:fld id="{274935F6-82DA-4D48-8E1C-A3D31CA0E0E2}" type="slidenum">
              <a:rPr lang="fr-FR">
                <a:latin typeface="Calibri"/>
                <a:ea typeface="ＭＳ Ｐゴシック"/>
              </a:rPr>
              <a:pPr/>
              <a:t>‹#›</a:t>
            </a:fld>
            <a:endParaRPr lang="fr-FR">
              <a:latin typeface="Calibri"/>
              <a:ea typeface="ＭＳ Ｐゴシック"/>
            </a:endParaRPr>
          </a:p>
        </p:txBody>
      </p:sp>
    </p:spTree>
    <p:extLst>
      <p:ext uri="{BB962C8B-B14F-4D97-AF65-F5344CB8AC3E}">
        <p14:creationId xmlns:p14="http://schemas.microsoft.com/office/powerpoint/2010/main" val="9339478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idx="10"/>
          </p:nvPr>
        </p:nvSpPr>
        <p:spPr/>
        <p:txBody>
          <a:bodyPr/>
          <a:lstStyle>
            <a:lvl1pPr>
              <a:defRPr/>
            </a:lvl1pPr>
          </a:lstStyle>
          <a:p>
            <a:r>
              <a:rPr lang="fr-FR">
                <a:latin typeface="Calibri"/>
                <a:ea typeface="ＭＳ Ｐゴシック"/>
              </a:rPr>
              <a:t>20/12/13</a:t>
            </a:r>
          </a:p>
        </p:txBody>
      </p:sp>
      <p:sp>
        <p:nvSpPr>
          <p:cNvPr id="4" name="Espace réservé du numéro de diapositive 3"/>
          <p:cNvSpPr>
            <a:spLocks noGrp="1"/>
          </p:cNvSpPr>
          <p:nvPr>
            <p:ph type="sldNum" idx="11"/>
          </p:nvPr>
        </p:nvSpPr>
        <p:spPr/>
        <p:txBody>
          <a:bodyPr/>
          <a:lstStyle>
            <a:lvl1pPr>
              <a:defRPr/>
            </a:lvl1pPr>
          </a:lstStyle>
          <a:p>
            <a:fld id="{5575F099-C1F2-464C-AFF1-DB5BF9FDC2B6}" type="slidenum">
              <a:rPr lang="fr-FR">
                <a:latin typeface="Calibri"/>
                <a:ea typeface="ＭＳ Ｐゴシック"/>
              </a:rPr>
              <a:pPr/>
              <a:t>‹#›</a:t>
            </a:fld>
            <a:endParaRPr lang="fr-FR">
              <a:latin typeface="Calibri"/>
              <a:ea typeface="ＭＳ Ｐゴシック"/>
            </a:endParaRPr>
          </a:p>
        </p:txBody>
      </p:sp>
    </p:spTree>
    <p:extLst>
      <p:ext uri="{BB962C8B-B14F-4D97-AF65-F5344CB8AC3E}">
        <p14:creationId xmlns:p14="http://schemas.microsoft.com/office/powerpoint/2010/main" val="22350125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lvl1pPr>
              <a:defRPr/>
            </a:lvl1pPr>
          </a:lstStyle>
          <a:p>
            <a:r>
              <a:rPr lang="fr-FR">
                <a:latin typeface="Calibri"/>
                <a:ea typeface="ＭＳ Ｐゴシック"/>
              </a:rPr>
              <a:t>20/12/13</a:t>
            </a:r>
          </a:p>
        </p:txBody>
      </p:sp>
      <p:sp>
        <p:nvSpPr>
          <p:cNvPr id="3" name="Espace réservé du numéro de diapositive 2"/>
          <p:cNvSpPr>
            <a:spLocks noGrp="1"/>
          </p:cNvSpPr>
          <p:nvPr>
            <p:ph type="sldNum" idx="11"/>
          </p:nvPr>
        </p:nvSpPr>
        <p:spPr/>
        <p:txBody>
          <a:bodyPr/>
          <a:lstStyle>
            <a:lvl1pPr>
              <a:defRPr/>
            </a:lvl1pPr>
          </a:lstStyle>
          <a:p>
            <a:fld id="{0635D081-59E5-3441-A7DC-157A8E9B7ABE}" type="slidenum">
              <a:rPr lang="fr-FR">
                <a:latin typeface="Calibri"/>
                <a:ea typeface="ＭＳ Ｐゴシック"/>
              </a:rPr>
              <a:pPr/>
              <a:t>‹#›</a:t>
            </a:fld>
            <a:endParaRPr lang="fr-FR">
              <a:latin typeface="Calibri"/>
              <a:ea typeface="ＭＳ Ｐゴシック"/>
            </a:endParaRPr>
          </a:p>
        </p:txBody>
      </p:sp>
    </p:spTree>
    <p:extLst>
      <p:ext uri="{BB962C8B-B14F-4D97-AF65-F5344CB8AC3E}">
        <p14:creationId xmlns:p14="http://schemas.microsoft.com/office/powerpoint/2010/main" val="40351861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4" y="27311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2" y="1435104"/>
            <a:ext cx="3008313" cy="4691063"/>
          </a:xfrm>
        </p:spPr>
        <p:txBody>
          <a:bodyPr/>
          <a:lstStyle>
            <a:lvl1pPr marL="0" indent="0">
              <a:buNone/>
              <a:defRPr sz="1400"/>
            </a:lvl1pPr>
            <a:lvl2pPr marL="454128" indent="0">
              <a:buNone/>
              <a:defRPr sz="1200"/>
            </a:lvl2pPr>
            <a:lvl3pPr marL="908259" indent="0">
              <a:buNone/>
              <a:defRPr sz="1000"/>
            </a:lvl3pPr>
            <a:lvl4pPr marL="1362390" indent="0">
              <a:buNone/>
              <a:defRPr sz="900"/>
            </a:lvl4pPr>
            <a:lvl5pPr marL="1816518" indent="0">
              <a:buNone/>
              <a:defRPr sz="900"/>
            </a:lvl5pPr>
            <a:lvl6pPr marL="2270652" indent="0">
              <a:buNone/>
              <a:defRPr sz="900"/>
            </a:lvl6pPr>
            <a:lvl7pPr marL="2724774" indent="0">
              <a:buNone/>
              <a:defRPr sz="900"/>
            </a:lvl7pPr>
            <a:lvl8pPr marL="3178898" indent="0">
              <a:buNone/>
              <a:defRPr sz="900"/>
            </a:lvl8pPr>
            <a:lvl9pPr marL="3633035" indent="0">
              <a:buNone/>
              <a:defRPr sz="900"/>
            </a:lvl9pPr>
          </a:lstStyle>
          <a:p>
            <a:pPr lvl="0"/>
            <a:r>
              <a:rPr lang="fr-FR" smtClean="0"/>
              <a:t>Cliquez pour modifier les styles du texte du masque</a:t>
            </a:r>
          </a:p>
        </p:txBody>
      </p:sp>
      <p:sp>
        <p:nvSpPr>
          <p:cNvPr id="5" name="Espace réservé de la date 4"/>
          <p:cNvSpPr>
            <a:spLocks noGrp="1"/>
          </p:cNvSpPr>
          <p:nvPr>
            <p:ph type="dt" idx="10"/>
          </p:nvPr>
        </p:nvSpPr>
        <p:spPr/>
        <p:txBody>
          <a:bodyPr/>
          <a:lstStyle>
            <a:lvl1pPr>
              <a:defRPr/>
            </a:lvl1pPr>
          </a:lstStyle>
          <a:p>
            <a:r>
              <a:rPr lang="fr-FR">
                <a:latin typeface="Calibri"/>
                <a:ea typeface="ＭＳ Ｐゴシック"/>
              </a:rPr>
              <a:t>20/12/13</a:t>
            </a:r>
          </a:p>
        </p:txBody>
      </p:sp>
      <p:sp>
        <p:nvSpPr>
          <p:cNvPr id="6" name="Espace réservé du numéro de diapositive 5"/>
          <p:cNvSpPr>
            <a:spLocks noGrp="1"/>
          </p:cNvSpPr>
          <p:nvPr>
            <p:ph type="sldNum" idx="11"/>
          </p:nvPr>
        </p:nvSpPr>
        <p:spPr/>
        <p:txBody>
          <a:bodyPr/>
          <a:lstStyle>
            <a:lvl1pPr>
              <a:defRPr/>
            </a:lvl1pPr>
          </a:lstStyle>
          <a:p>
            <a:fld id="{D667988A-D85F-9644-BDB1-3B09EFC79442}" type="slidenum">
              <a:rPr lang="fr-FR">
                <a:latin typeface="Calibri"/>
                <a:ea typeface="ＭＳ Ｐゴシック"/>
              </a:rPr>
              <a:pPr/>
              <a:t>‹#›</a:t>
            </a:fld>
            <a:endParaRPr lang="fr-FR">
              <a:latin typeface="Calibri"/>
              <a:ea typeface="ＭＳ Ｐゴシック"/>
            </a:endParaRPr>
          </a:p>
        </p:txBody>
      </p:sp>
    </p:spTree>
    <p:extLst>
      <p:ext uri="{BB962C8B-B14F-4D97-AF65-F5344CB8AC3E}">
        <p14:creationId xmlns:p14="http://schemas.microsoft.com/office/powerpoint/2010/main" val="38691423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4128" indent="0">
              <a:buNone/>
              <a:defRPr sz="2800"/>
            </a:lvl2pPr>
            <a:lvl3pPr marL="908259" indent="0">
              <a:buNone/>
              <a:defRPr sz="2400"/>
            </a:lvl3pPr>
            <a:lvl4pPr marL="1362390" indent="0">
              <a:buNone/>
              <a:defRPr sz="2000"/>
            </a:lvl4pPr>
            <a:lvl5pPr marL="1816518" indent="0">
              <a:buNone/>
              <a:defRPr sz="2000"/>
            </a:lvl5pPr>
            <a:lvl6pPr marL="2270652" indent="0">
              <a:buNone/>
              <a:defRPr sz="2000"/>
            </a:lvl6pPr>
            <a:lvl7pPr marL="2724774" indent="0">
              <a:buNone/>
              <a:defRPr sz="2000"/>
            </a:lvl7pPr>
            <a:lvl8pPr marL="3178898" indent="0">
              <a:buNone/>
              <a:defRPr sz="2000"/>
            </a:lvl8pPr>
            <a:lvl9pPr marL="3633035"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4128" indent="0">
              <a:buNone/>
              <a:defRPr sz="1200"/>
            </a:lvl2pPr>
            <a:lvl3pPr marL="908259" indent="0">
              <a:buNone/>
              <a:defRPr sz="1000"/>
            </a:lvl3pPr>
            <a:lvl4pPr marL="1362390" indent="0">
              <a:buNone/>
              <a:defRPr sz="900"/>
            </a:lvl4pPr>
            <a:lvl5pPr marL="1816518" indent="0">
              <a:buNone/>
              <a:defRPr sz="900"/>
            </a:lvl5pPr>
            <a:lvl6pPr marL="2270652" indent="0">
              <a:buNone/>
              <a:defRPr sz="900"/>
            </a:lvl6pPr>
            <a:lvl7pPr marL="2724774" indent="0">
              <a:buNone/>
              <a:defRPr sz="900"/>
            </a:lvl7pPr>
            <a:lvl8pPr marL="3178898" indent="0">
              <a:buNone/>
              <a:defRPr sz="900"/>
            </a:lvl8pPr>
            <a:lvl9pPr marL="3633035" indent="0">
              <a:buNone/>
              <a:defRPr sz="900"/>
            </a:lvl9pPr>
          </a:lstStyle>
          <a:p>
            <a:pPr lvl="0"/>
            <a:r>
              <a:rPr lang="fr-FR" smtClean="0"/>
              <a:t>Cliquez pour modifier les styles du texte du masque</a:t>
            </a:r>
          </a:p>
        </p:txBody>
      </p:sp>
      <p:sp>
        <p:nvSpPr>
          <p:cNvPr id="5" name="Espace réservé de la date 4"/>
          <p:cNvSpPr>
            <a:spLocks noGrp="1"/>
          </p:cNvSpPr>
          <p:nvPr>
            <p:ph type="dt" idx="10"/>
          </p:nvPr>
        </p:nvSpPr>
        <p:spPr/>
        <p:txBody>
          <a:bodyPr/>
          <a:lstStyle>
            <a:lvl1pPr>
              <a:defRPr/>
            </a:lvl1pPr>
          </a:lstStyle>
          <a:p>
            <a:r>
              <a:rPr lang="fr-FR">
                <a:latin typeface="Calibri"/>
                <a:ea typeface="ＭＳ Ｐゴシック"/>
              </a:rPr>
              <a:t>20/12/13</a:t>
            </a:r>
          </a:p>
        </p:txBody>
      </p:sp>
      <p:sp>
        <p:nvSpPr>
          <p:cNvPr id="6" name="Espace réservé du numéro de diapositive 5"/>
          <p:cNvSpPr>
            <a:spLocks noGrp="1"/>
          </p:cNvSpPr>
          <p:nvPr>
            <p:ph type="sldNum" idx="11"/>
          </p:nvPr>
        </p:nvSpPr>
        <p:spPr/>
        <p:txBody>
          <a:bodyPr/>
          <a:lstStyle>
            <a:lvl1pPr>
              <a:defRPr/>
            </a:lvl1pPr>
          </a:lstStyle>
          <a:p>
            <a:fld id="{B0CF5819-5D2E-5148-8DD0-D8E727A118F4}" type="slidenum">
              <a:rPr lang="fr-FR">
                <a:latin typeface="Calibri"/>
                <a:ea typeface="ＭＳ Ｐゴシック"/>
              </a:rPr>
              <a:pPr/>
              <a:t>‹#›</a:t>
            </a:fld>
            <a:endParaRPr lang="fr-FR">
              <a:latin typeface="Calibri"/>
              <a:ea typeface="ＭＳ Ｐゴシック"/>
            </a:endParaRPr>
          </a:p>
        </p:txBody>
      </p:sp>
    </p:spTree>
    <p:extLst>
      <p:ext uri="{BB962C8B-B14F-4D97-AF65-F5344CB8AC3E}">
        <p14:creationId xmlns:p14="http://schemas.microsoft.com/office/powerpoint/2010/main" val="73501776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r>
              <a:rPr lang="fr-FR">
                <a:latin typeface="Calibri"/>
                <a:ea typeface="ＭＳ Ｐゴシック"/>
              </a:rPr>
              <a:t>20/12/13</a:t>
            </a:r>
          </a:p>
        </p:txBody>
      </p:sp>
      <p:sp>
        <p:nvSpPr>
          <p:cNvPr id="5" name="Espace réservé du numéro de diapositive 4"/>
          <p:cNvSpPr>
            <a:spLocks noGrp="1"/>
          </p:cNvSpPr>
          <p:nvPr>
            <p:ph type="sldNum" idx="11"/>
          </p:nvPr>
        </p:nvSpPr>
        <p:spPr/>
        <p:txBody>
          <a:bodyPr/>
          <a:lstStyle>
            <a:lvl1pPr>
              <a:defRPr/>
            </a:lvl1pPr>
          </a:lstStyle>
          <a:p>
            <a:fld id="{54A1BAAA-7275-E44D-800C-D50C8AB69446}" type="slidenum">
              <a:rPr lang="fr-FR">
                <a:latin typeface="Calibri"/>
                <a:ea typeface="ＭＳ Ｐゴシック"/>
              </a:rPr>
              <a:pPr/>
              <a:t>‹#›</a:t>
            </a:fld>
            <a:endParaRPr lang="fr-FR">
              <a:latin typeface="Calibri"/>
              <a:ea typeface="ＭＳ Ｐゴシック"/>
            </a:endParaRPr>
          </a:p>
        </p:txBody>
      </p:sp>
    </p:spTree>
    <p:extLst>
      <p:ext uri="{BB962C8B-B14F-4D97-AF65-F5344CB8AC3E}">
        <p14:creationId xmlns:p14="http://schemas.microsoft.com/office/powerpoint/2010/main" val="421425950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65" y="128653"/>
            <a:ext cx="2055813" cy="5995987"/>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128653"/>
            <a:ext cx="6019800" cy="5995987"/>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r>
              <a:rPr lang="fr-FR">
                <a:latin typeface="Calibri"/>
                <a:ea typeface="ＭＳ Ｐゴシック"/>
              </a:rPr>
              <a:t>20/12/13</a:t>
            </a:r>
          </a:p>
        </p:txBody>
      </p:sp>
      <p:sp>
        <p:nvSpPr>
          <p:cNvPr id="5" name="Espace réservé du numéro de diapositive 4"/>
          <p:cNvSpPr>
            <a:spLocks noGrp="1"/>
          </p:cNvSpPr>
          <p:nvPr>
            <p:ph type="sldNum" idx="11"/>
          </p:nvPr>
        </p:nvSpPr>
        <p:spPr/>
        <p:txBody>
          <a:bodyPr/>
          <a:lstStyle>
            <a:lvl1pPr>
              <a:defRPr/>
            </a:lvl1pPr>
          </a:lstStyle>
          <a:p>
            <a:fld id="{DC3B91F4-2A6D-584C-88CF-02270FB412DA}" type="slidenum">
              <a:rPr lang="fr-FR">
                <a:latin typeface="Calibri"/>
                <a:ea typeface="ＭＳ Ｐゴシック"/>
              </a:rPr>
              <a:pPr/>
              <a:t>‹#›</a:t>
            </a:fld>
            <a:endParaRPr lang="fr-FR">
              <a:latin typeface="Calibri"/>
              <a:ea typeface="ＭＳ Ｐゴシック"/>
            </a:endParaRPr>
          </a:p>
        </p:txBody>
      </p:sp>
    </p:spTree>
    <p:extLst>
      <p:ext uri="{BB962C8B-B14F-4D97-AF65-F5344CB8AC3E}">
        <p14:creationId xmlns:p14="http://schemas.microsoft.com/office/powerpoint/2010/main" val="1538400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65"/>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8"/>
            <a:ext cx="7772400" cy="1500187"/>
          </a:xfrm>
        </p:spPr>
        <p:txBody>
          <a:bodyPr anchor="b"/>
          <a:lstStyle>
            <a:lvl1pPr marL="0" indent="0">
              <a:buNone/>
              <a:defRPr sz="2000"/>
            </a:lvl1pPr>
            <a:lvl2pPr marL="454128" indent="0">
              <a:buNone/>
              <a:defRPr sz="1800"/>
            </a:lvl2pPr>
            <a:lvl3pPr marL="908259" indent="0">
              <a:buNone/>
              <a:defRPr sz="1600"/>
            </a:lvl3pPr>
            <a:lvl4pPr marL="1362390" indent="0">
              <a:buNone/>
              <a:defRPr sz="1400"/>
            </a:lvl4pPr>
            <a:lvl5pPr marL="1816518" indent="0">
              <a:buNone/>
              <a:defRPr sz="1400"/>
            </a:lvl5pPr>
            <a:lvl6pPr marL="2270652" indent="0">
              <a:buNone/>
              <a:defRPr sz="1400"/>
            </a:lvl6pPr>
            <a:lvl7pPr marL="2724774" indent="0">
              <a:buNone/>
              <a:defRPr sz="1400"/>
            </a:lvl7pPr>
            <a:lvl8pPr marL="3178898" indent="0">
              <a:buNone/>
              <a:defRPr sz="1400"/>
            </a:lvl8pPr>
            <a:lvl9pPr marL="3633035"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fld id="{F6D5769D-8096-A641-AAA9-AA3E3B75FD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32864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CDE754A9-825D-CC47-96F8-854A62E21E60}"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FD030E30-E259-B844-8EE5-F55252A88297}"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35656958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0140946C-CA5E-EF4F-8AB8-982911A98F4B}"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4F308DD7-95D9-794B-B36A-1F28C75AD399}"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145614697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1C3C392D-739A-A94C-B170-F32A10F0C6A7}"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9BE60AFF-8AC5-0143-82A2-B599C51CDB4C}"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169901337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1FD06A7F-434C-2441-AA05-92A4BD42373E}"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0483A90A-4CAC-014D-9BA9-1E0295C204FE}"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164379249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25AB2F50-B8E0-7C43-B4CF-B7B07EBCCC89}"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8"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46F46F46-8A7F-5140-BADA-6DFD07D17420}"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316333265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3"/>
          <p:cNvSpPr>
            <a:spLocks noGrp="1"/>
          </p:cNvSpPr>
          <p:nvPr>
            <p:ph type="dt" sz="half" idx="10"/>
          </p:nvPr>
        </p:nvSpPr>
        <p:spPr/>
        <p:txBody>
          <a:bodyPr/>
          <a:lstStyle>
            <a:lvl1pPr>
              <a:defRPr/>
            </a:lvl1pPr>
          </a:lstStyle>
          <a:p>
            <a:pPr>
              <a:defRPr/>
            </a:pPr>
            <a:fld id="{C5490681-165B-9C4F-804E-C0B5605D7BFC}"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4"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478BB0D7-EDFA-414C-968D-DF7A95452FB7}"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7710352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74950F04-AD70-5842-AEBA-79A002C365E5}"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3"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4278DE4A-CEDC-DF49-B7D3-3A5A0E4A6802}"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8537515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26A25AE0-BEFF-1D4C-A253-474CD2C31DE7}"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F17A1D15-587D-E947-8A28-446D67557024}"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9015608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99B3BB8A-8E8D-914B-9389-A42163D67965}"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14CF0100-D96B-C540-A42F-1CF886EBBC1E}"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147293234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71A00FE2-D8D2-1A4C-9061-7516F7042624}"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80EDC1D3-5684-C84B-893B-C7924ADB374D}"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3884149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fld id="{73937D6D-97E7-6949-ABD4-67E126EBB87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235547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B4F67D60-7A4C-424C-875E-80DCEF6974D7}"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E78C1C48-1B0D-1745-890D-B4C4600DAEB1}"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223167481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85800" y="609600"/>
            <a:ext cx="7772400" cy="54864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latin typeface="Calibri"/>
            </a:endParaRPr>
          </a:p>
        </p:txBody>
      </p:sp>
      <p:sp>
        <p:nvSpPr>
          <p:cNvPr id="5" name="Rectangle 6"/>
          <p:cNvSpPr>
            <a:spLocks noGrp="1" noChangeArrowheads="1"/>
          </p:cNvSpPr>
          <p:nvPr>
            <p:ph type="sldNum" sz="quarter" idx="12"/>
          </p:nvPr>
        </p:nvSpPr>
        <p:spPr>
          <a:ln/>
        </p:spPr>
        <p:txBody>
          <a:bodyPr/>
          <a:lstStyle>
            <a:lvl1pPr>
              <a:defRPr/>
            </a:lvl1pPr>
          </a:lstStyle>
          <a:p>
            <a:pPr>
              <a:defRPr/>
            </a:pPr>
            <a:fld id="{32309069-DA17-4344-9D81-FFAFC2C3CB8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622287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11/08/15</a:t>
            </a:fld>
            <a:endParaRPr lang="en-US">
              <a:solidFill>
                <a:prstClr val="black">
                  <a:tint val="75000"/>
                </a:prstClr>
              </a:solidFill>
              <a:latin typeface="Calibri"/>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Calibri"/>
              </a:rPr>
              <a:pPr/>
              <a:t>‹#›</a:t>
            </a:fld>
            <a:endParaRPr>
              <a:solidFill>
                <a:prstClr val="black">
                  <a:tint val="75000"/>
                </a:prstClr>
              </a:solidFill>
              <a:latin typeface="Calibri"/>
            </a:endParaRPr>
          </a:p>
        </p:txBody>
      </p:sp>
    </p:spTree>
    <p:extLst>
      <p:ext uri="{BB962C8B-B14F-4D97-AF65-F5344CB8AC3E}">
        <p14:creationId xmlns:p14="http://schemas.microsoft.com/office/powerpoint/2010/main" val="35853017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pic>
        <p:nvPicPr>
          <p:cNvPr id="2" name="Image 9"/>
          <p:cNvPicPr>
            <a:picLocks noChangeAspect="1" noChangeArrowheads="1"/>
          </p:cNvPicPr>
          <p:nvPr userDrawn="1"/>
        </p:nvPicPr>
        <p:blipFill>
          <a:blip r:embed="rId2" cstate="print">
            <a:grayscl/>
            <a:extLst>
              <a:ext uri="{28A0092B-C50C-407E-A947-70E740481C1C}">
                <a14:useLocalDpi xmlns:a14="http://schemas.microsoft.com/office/drawing/2010/main"/>
              </a:ext>
            </a:extLst>
          </a:blip>
          <a:srcRect/>
          <a:stretch>
            <a:fillRect/>
          </a:stretch>
        </p:blipFill>
        <p:spPr bwMode="auto">
          <a:xfrm>
            <a:off x="7885113" y="0"/>
            <a:ext cx="1258887" cy="1212850"/>
          </a:xfrm>
          <a:prstGeom prst="rect">
            <a:avLst/>
          </a:prstGeom>
          <a:noFill/>
          <a:ln w="9525">
            <a:noFill/>
            <a:miter lim="800000"/>
            <a:headEnd/>
            <a:tailEnd/>
          </a:ln>
        </p:spPr>
      </p:pic>
      <p:sp>
        <p:nvSpPr>
          <p:cNvPr id="3" name="Rectangle 8"/>
          <p:cNvSpPr/>
          <p:nvPr userDrawn="1"/>
        </p:nvSpPr>
        <p:spPr>
          <a:xfrm>
            <a:off x="0" y="0"/>
            <a:ext cx="7885113" cy="765175"/>
          </a:xfrm>
          <a:prstGeom prst="rect">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fr-FR">
              <a:solidFill>
                <a:prstClr val="white"/>
              </a:solidFill>
            </a:endParaRPr>
          </a:p>
        </p:txBody>
      </p:sp>
      <p:sp>
        <p:nvSpPr>
          <p:cNvPr id="4" name="Rectangle 11"/>
          <p:cNvSpPr/>
          <p:nvPr userDrawn="1"/>
        </p:nvSpPr>
        <p:spPr>
          <a:xfrm>
            <a:off x="0" y="765175"/>
            <a:ext cx="7885113" cy="4476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fr-FR">
              <a:solidFill>
                <a:prstClr val="white"/>
              </a:solidFill>
            </a:endParaRPr>
          </a:p>
        </p:txBody>
      </p:sp>
      <p:sp>
        <p:nvSpPr>
          <p:cNvPr id="5" name="Espace réservé de la date 3"/>
          <p:cNvSpPr>
            <a:spLocks noGrp="1"/>
          </p:cNvSpPr>
          <p:nvPr>
            <p:ph type="dt" sz="half" idx="10"/>
          </p:nvPr>
        </p:nvSpPr>
        <p:spPr/>
        <p:txBody>
          <a:bodyPr/>
          <a:lstStyle>
            <a:lvl1pPr>
              <a:defRPr/>
            </a:lvl1pPr>
          </a:lstStyle>
          <a:p>
            <a:pPr>
              <a:defRPr/>
            </a:pPr>
            <a:fld id="{F712A8C8-C4D2-4207-A09D-82135EAEAE20}" type="datetimeFigureOut">
              <a:rPr lang="fr-FR">
                <a:solidFill>
                  <a:prstClr val="black">
                    <a:tint val="75000"/>
                  </a:prstClr>
                </a:solidFill>
              </a:rPr>
              <a:pPr>
                <a:defRPr/>
              </a:pPr>
              <a:t>11/08/15</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ABCEEC1D-143C-4958-9691-53D3EA23B78D}"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201785092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pic>
        <p:nvPicPr>
          <p:cNvPr id="2" name="Image 9"/>
          <p:cNvPicPr>
            <a:picLocks noChangeAspect="1" noChangeArrowheads="1"/>
          </p:cNvPicPr>
          <p:nvPr userDrawn="1"/>
        </p:nvPicPr>
        <p:blipFill>
          <a:blip r:embed="rId2" cstate="print">
            <a:grayscl/>
            <a:extLst>
              <a:ext uri="{28A0092B-C50C-407E-A947-70E740481C1C}">
                <a14:useLocalDpi xmlns:a14="http://schemas.microsoft.com/office/drawing/2010/main"/>
              </a:ext>
            </a:extLst>
          </a:blip>
          <a:srcRect/>
          <a:stretch>
            <a:fillRect/>
          </a:stretch>
        </p:blipFill>
        <p:spPr bwMode="auto">
          <a:xfrm>
            <a:off x="7885113" y="0"/>
            <a:ext cx="1258887" cy="1212850"/>
          </a:xfrm>
          <a:prstGeom prst="rect">
            <a:avLst/>
          </a:prstGeom>
          <a:noFill/>
          <a:ln w="9525">
            <a:noFill/>
            <a:miter lim="800000"/>
            <a:headEnd/>
            <a:tailEnd/>
          </a:ln>
        </p:spPr>
      </p:pic>
      <p:sp>
        <p:nvSpPr>
          <p:cNvPr id="3" name="Rectangle 8"/>
          <p:cNvSpPr/>
          <p:nvPr userDrawn="1"/>
        </p:nvSpPr>
        <p:spPr>
          <a:xfrm>
            <a:off x="0" y="0"/>
            <a:ext cx="7885113" cy="765175"/>
          </a:xfrm>
          <a:prstGeom prst="rect">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fr-FR">
              <a:solidFill>
                <a:prstClr val="white"/>
              </a:solidFill>
            </a:endParaRPr>
          </a:p>
        </p:txBody>
      </p:sp>
      <p:sp>
        <p:nvSpPr>
          <p:cNvPr id="4" name="Rectangle 11"/>
          <p:cNvSpPr/>
          <p:nvPr userDrawn="1"/>
        </p:nvSpPr>
        <p:spPr>
          <a:xfrm>
            <a:off x="0" y="765175"/>
            <a:ext cx="7885113" cy="4476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fr-FR">
              <a:solidFill>
                <a:prstClr val="white"/>
              </a:solidFill>
            </a:endParaRPr>
          </a:p>
        </p:txBody>
      </p:sp>
      <p:sp>
        <p:nvSpPr>
          <p:cNvPr id="5" name="Espace réservé de la date 3"/>
          <p:cNvSpPr>
            <a:spLocks noGrp="1"/>
          </p:cNvSpPr>
          <p:nvPr>
            <p:ph type="dt" sz="half" idx="10"/>
          </p:nvPr>
        </p:nvSpPr>
        <p:spPr/>
        <p:txBody>
          <a:bodyPr/>
          <a:lstStyle>
            <a:lvl1pPr>
              <a:defRPr/>
            </a:lvl1pPr>
          </a:lstStyle>
          <a:p>
            <a:pPr>
              <a:defRPr/>
            </a:pPr>
            <a:fld id="{F712A8C8-C4D2-4207-A09D-82135EAEAE20}" type="datetimeFigureOut">
              <a:rPr lang="fr-FR">
                <a:solidFill>
                  <a:prstClr val="black">
                    <a:tint val="75000"/>
                  </a:prstClr>
                </a:solidFill>
              </a:rPr>
              <a:pPr>
                <a:defRPr/>
              </a:pPr>
              <a:t>11/08/15</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ABCEEC1D-143C-4958-9691-53D3EA23B78D}"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201785092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pic>
        <p:nvPicPr>
          <p:cNvPr id="2" name="Image 9"/>
          <p:cNvPicPr>
            <a:picLocks noChangeAspect="1" noChangeArrowheads="1"/>
          </p:cNvPicPr>
          <p:nvPr userDrawn="1"/>
        </p:nvPicPr>
        <p:blipFill>
          <a:blip r:embed="rId2" cstate="print">
            <a:grayscl/>
            <a:extLst>
              <a:ext uri="{28A0092B-C50C-407E-A947-70E740481C1C}">
                <a14:useLocalDpi xmlns:a14="http://schemas.microsoft.com/office/drawing/2010/main"/>
              </a:ext>
            </a:extLst>
          </a:blip>
          <a:srcRect/>
          <a:stretch>
            <a:fillRect/>
          </a:stretch>
        </p:blipFill>
        <p:spPr bwMode="auto">
          <a:xfrm>
            <a:off x="7885113" y="0"/>
            <a:ext cx="1258887" cy="1212850"/>
          </a:xfrm>
          <a:prstGeom prst="rect">
            <a:avLst/>
          </a:prstGeom>
          <a:noFill/>
          <a:ln w="9525">
            <a:noFill/>
            <a:miter lim="800000"/>
            <a:headEnd/>
            <a:tailEnd/>
          </a:ln>
        </p:spPr>
      </p:pic>
      <p:sp>
        <p:nvSpPr>
          <p:cNvPr id="3" name="Rectangle 8"/>
          <p:cNvSpPr/>
          <p:nvPr userDrawn="1"/>
        </p:nvSpPr>
        <p:spPr>
          <a:xfrm>
            <a:off x="0" y="0"/>
            <a:ext cx="7885113" cy="765175"/>
          </a:xfrm>
          <a:prstGeom prst="rect">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fr-FR">
              <a:solidFill>
                <a:prstClr val="white"/>
              </a:solidFill>
            </a:endParaRPr>
          </a:p>
        </p:txBody>
      </p:sp>
      <p:sp>
        <p:nvSpPr>
          <p:cNvPr id="4" name="Rectangle 11"/>
          <p:cNvSpPr/>
          <p:nvPr userDrawn="1"/>
        </p:nvSpPr>
        <p:spPr>
          <a:xfrm>
            <a:off x="0" y="765175"/>
            <a:ext cx="7885113" cy="4476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fr-FR">
              <a:solidFill>
                <a:prstClr val="white"/>
              </a:solidFill>
            </a:endParaRPr>
          </a:p>
        </p:txBody>
      </p:sp>
      <p:sp>
        <p:nvSpPr>
          <p:cNvPr id="5" name="Espace réservé de la date 3"/>
          <p:cNvSpPr>
            <a:spLocks noGrp="1"/>
          </p:cNvSpPr>
          <p:nvPr>
            <p:ph type="dt" sz="half" idx="10"/>
          </p:nvPr>
        </p:nvSpPr>
        <p:spPr/>
        <p:txBody>
          <a:bodyPr/>
          <a:lstStyle>
            <a:lvl1pPr>
              <a:defRPr/>
            </a:lvl1pPr>
          </a:lstStyle>
          <a:p>
            <a:pPr>
              <a:defRPr/>
            </a:pPr>
            <a:fld id="{F712A8C8-C4D2-4207-A09D-82135EAEAE20}" type="datetimeFigureOut">
              <a:rPr lang="fr-FR">
                <a:solidFill>
                  <a:prstClr val="black">
                    <a:tint val="75000"/>
                  </a:prstClr>
                </a:solidFill>
              </a:rPr>
              <a:pPr>
                <a:defRPr/>
              </a:pPr>
              <a:t>11/08/15</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ABCEEC1D-143C-4958-9691-53D3EA23B78D}"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20178509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grpSp>
        <p:nvGrpSpPr>
          <p:cNvPr id="2" name="Groupe 33"/>
          <p:cNvGrpSpPr>
            <a:grpSpLocks/>
          </p:cNvGrpSpPr>
          <p:nvPr userDrawn="1"/>
        </p:nvGrpSpPr>
        <p:grpSpPr bwMode="auto">
          <a:xfrm>
            <a:off x="1539875" y="3143250"/>
            <a:ext cx="7370763" cy="2087563"/>
            <a:chOff x="0" y="0"/>
            <a:chExt cx="76305" cy="21283"/>
          </a:xfrm>
        </p:grpSpPr>
        <p:pic>
          <p:nvPicPr>
            <p:cNvPr id="3" name="Image 5"/>
            <p:cNvPicPr>
              <a:picLocks noChangeAspect="1"/>
            </p:cNvPicPr>
            <p:nvPr/>
          </p:nvPicPr>
          <p:blipFill>
            <a:blip r:embed="rId2">
              <a:grayscl/>
            </a:blip>
            <a:srcRect/>
            <a:stretch>
              <a:fillRect/>
            </a:stretch>
          </p:blipFill>
          <p:spPr bwMode="auto">
            <a:xfrm>
              <a:off x="0" y="7882"/>
              <a:ext cx="18130" cy="13401"/>
            </a:xfrm>
            <a:prstGeom prst="rect">
              <a:avLst/>
            </a:prstGeom>
            <a:noFill/>
            <a:ln w="9525">
              <a:noFill/>
              <a:miter lim="800000"/>
              <a:headEnd/>
              <a:tailEnd/>
            </a:ln>
          </p:spPr>
        </p:pic>
        <p:pic>
          <p:nvPicPr>
            <p:cNvPr id="4" name="Image 10"/>
            <p:cNvPicPr>
              <a:picLocks noChangeAspect="1"/>
            </p:cNvPicPr>
            <p:nvPr/>
          </p:nvPicPr>
          <p:blipFill>
            <a:blip r:embed="rId3" cstate="print">
              <a:grayscl/>
              <a:extLst>
                <a:ext uri="{28A0092B-C50C-407E-A947-70E740481C1C}">
                  <a14:useLocalDpi xmlns:a14="http://schemas.microsoft.com/office/drawing/2010/main"/>
                </a:ext>
              </a:extLst>
            </a:blip>
            <a:srcRect/>
            <a:stretch>
              <a:fillRect/>
            </a:stretch>
          </p:blipFill>
          <p:spPr bwMode="auto">
            <a:xfrm flipH="1">
              <a:off x="20495" y="8651"/>
              <a:ext cx="17499" cy="12613"/>
            </a:xfrm>
            <a:prstGeom prst="rect">
              <a:avLst/>
            </a:prstGeom>
            <a:noFill/>
            <a:ln w="9525">
              <a:noFill/>
              <a:miter lim="800000"/>
              <a:headEnd/>
              <a:tailEnd/>
            </a:ln>
          </p:spPr>
        </p:pic>
        <p:pic>
          <p:nvPicPr>
            <p:cNvPr id="5" name="Image 59"/>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0832" y="8355"/>
              <a:ext cx="15293" cy="11824"/>
            </a:xfrm>
            <a:prstGeom prst="rect">
              <a:avLst/>
            </a:prstGeom>
            <a:noFill/>
            <a:ln w="9525">
              <a:noFill/>
              <a:miter lim="800000"/>
              <a:headEnd/>
              <a:tailEnd/>
            </a:ln>
          </p:spPr>
        </p:pic>
        <p:pic>
          <p:nvPicPr>
            <p:cNvPr id="6" name="Image 11" descr="http://www.biolit.fr/system/files/styles/prog_scientifique/private/2012-05-06_BaieDesTrepasses_OCO_13web.jpg"/>
            <p:cNvPicPr>
              <a:picLocks noChangeAspect="1"/>
            </p:cNvPicPr>
            <p:nvPr/>
          </p:nvPicPr>
          <p:blipFill>
            <a:blip r:embed="rId5" cstate="print">
              <a:grayscl/>
              <a:extLst>
                <a:ext uri="{28A0092B-C50C-407E-A947-70E740481C1C}">
                  <a14:useLocalDpi xmlns:a14="http://schemas.microsoft.com/office/drawing/2010/main"/>
                </a:ext>
              </a:extLst>
            </a:blip>
            <a:srcRect/>
            <a:stretch>
              <a:fillRect/>
            </a:stretch>
          </p:blipFill>
          <p:spPr bwMode="auto">
            <a:xfrm>
              <a:off x="58647" y="7725"/>
              <a:ext cx="17658" cy="13243"/>
            </a:xfrm>
            <a:prstGeom prst="rect">
              <a:avLst/>
            </a:prstGeom>
            <a:noFill/>
            <a:ln w="9525">
              <a:noFill/>
              <a:miter lim="800000"/>
              <a:headEnd/>
              <a:tailEnd/>
            </a:ln>
          </p:spPr>
        </p:pic>
        <p:sp>
          <p:nvSpPr>
            <p:cNvPr id="7" name="Rectangle 14"/>
            <p:cNvSpPr>
              <a:spLocks noChangeArrowheads="1"/>
            </p:cNvSpPr>
            <p:nvPr/>
          </p:nvSpPr>
          <p:spPr bwMode="auto">
            <a:xfrm>
              <a:off x="0" y="0"/>
              <a:ext cx="76141" cy="8351"/>
            </a:xfrm>
            <a:prstGeom prst="rect">
              <a:avLst/>
            </a:prstGeom>
            <a:solidFill>
              <a:srgbClr val="FFFFFF"/>
            </a:solidFill>
            <a:ln w="25400">
              <a:solidFill>
                <a:srgbClr val="FFFFFF"/>
              </a:solidFill>
              <a:miter lim="800000"/>
              <a:headEnd/>
              <a:tailEnd/>
            </a:ln>
          </p:spPr>
          <p:txBody>
            <a:bodyPr anchor="ctr"/>
            <a:lstStyle/>
            <a:p>
              <a:pPr defTabSz="914400">
                <a:defRPr/>
              </a:pPr>
              <a:endParaRPr lang="fr-FR">
                <a:solidFill>
                  <a:prstClr val="black"/>
                </a:solidFill>
                <a:latin typeface="Arial" charset="0"/>
                <a:ea typeface="ＭＳ Ｐゴシック" charset="-128"/>
                <a:cs typeface="ＭＳ Ｐゴシック" charset="-128"/>
              </a:endParaRPr>
            </a:p>
          </p:txBody>
        </p:sp>
      </p:grpSp>
      <p:sp>
        <p:nvSpPr>
          <p:cNvPr id="8" name="Rectangle 12"/>
          <p:cNvSpPr/>
          <p:nvPr userDrawn="1"/>
        </p:nvSpPr>
        <p:spPr>
          <a:xfrm>
            <a:off x="0" y="5408613"/>
            <a:ext cx="9144000" cy="1449387"/>
          </a:xfrm>
          <a:prstGeom prst="rect">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fr-FR">
              <a:solidFill>
                <a:prstClr val="white"/>
              </a:solidFill>
            </a:endParaRPr>
          </a:p>
        </p:txBody>
      </p:sp>
      <p:sp>
        <p:nvSpPr>
          <p:cNvPr id="9" name="Rectangle 13"/>
          <p:cNvSpPr/>
          <p:nvPr userDrawn="1"/>
        </p:nvSpPr>
        <p:spPr>
          <a:xfrm>
            <a:off x="0" y="0"/>
            <a:ext cx="1331913"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fr-FR">
              <a:solidFill>
                <a:prstClr val="white"/>
              </a:solidFill>
            </a:endParaRPr>
          </a:p>
        </p:txBody>
      </p:sp>
    </p:spTree>
    <p:extLst>
      <p:ext uri="{BB962C8B-B14F-4D97-AF65-F5344CB8AC3E}">
        <p14:creationId xmlns:p14="http://schemas.microsoft.com/office/powerpoint/2010/main" val="65492461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2" name="Image 9"/>
          <p:cNvPicPr>
            <a:picLocks noChangeAspect="1" noChangeArrowheads="1"/>
          </p:cNvPicPr>
          <p:nvPr userDrawn="1"/>
        </p:nvPicPr>
        <p:blipFill>
          <a:blip r:embed="rId2" cstate="print">
            <a:grayscl/>
            <a:extLst>
              <a:ext uri="{28A0092B-C50C-407E-A947-70E740481C1C}">
                <a14:useLocalDpi xmlns:a14="http://schemas.microsoft.com/office/drawing/2010/main"/>
              </a:ext>
            </a:extLst>
          </a:blip>
          <a:srcRect/>
          <a:stretch>
            <a:fillRect/>
          </a:stretch>
        </p:blipFill>
        <p:spPr bwMode="auto">
          <a:xfrm>
            <a:off x="7885113" y="0"/>
            <a:ext cx="1258887" cy="1212850"/>
          </a:xfrm>
          <a:prstGeom prst="rect">
            <a:avLst/>
          </a:prstGeom>
          <a:noFill/>
          <a:ln w="9525">
            <a:noFill/>
            <a:miter lim="800000"/>
            <a:headEnd/>
            <a:tailEnd/>
          </a:ln>
        </p:spPr>
      </p:pic>
      <p:sp>
        <p:nvSpPr>
          <p:cNvPr id="3" name="Rectangle 8"/>
          <p:cNvSpPr/>
          <p:nvPr userDrawn="1"/>
        </p:nvSpPr>
        <p:spPr>
          <a:xfrm>
            <a:off x="0" y="0"/>
            <a:ext cx="7885113" cy="765175"/>
          </a:xfrm>
          <a:prstGeom prst="rect">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fr-FR">
              <a:solidFill>
                <a:prstClr val="white"/>
              </a:solidFill>
            </a:endParaRPr>
          </a:p>
        </p:txBody>
      </p:sp>
      <p:sp>
        <p:nvSpPr>
          <p:cNvPr id="4" name="Rectangle 11"/>
          <p:cNvSpPr/>
          <p:nvPr userDrawn="1"/>
        </p:nvSpPr>
        <p:spPr>
          <a:xfrm>
            <a:off x="0" y="765175"/>
            <a:ext cx="7885113" cy="4476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fr-FR">
              <a:solidFill>
                <a:prstClr val="white"/>
              </a:solidFill>
            </a:endParaRPr>
          </a:p>
        </p:txBody>
      </p:sp>
      <p:sp>
        <p:nvSpPr>
          <p:cNvPr id="5" name="Espace réservé de la date 3"/>
          <p:cNvSpPr>
            <a:spLocks noGrp="1"/>
          </p:cNvSpPr>
          <p:nvPr>
            <p:ph type="dt" sz="half" idx="10"/>
          </p:nvPr>
        </p:nvSpPr>
        <p:spPr/>
        <p:txBody>
          <a:bodyPr/>
          <a:lstStyle>
            <a:lvl1pPr>
              <a:defRPr/>
            </a:lvl1pPr>
          </a:lstStyle>
          <a:p>
            <a:pPr>
              <a:defRPr/>
            </a:pPr>
            <a:fld id="{F712A8C8-C4D2-4207-A09D-82135EAEAE20}" type="datetimeFigureOut">
              <a:rPr lang="fr-FR">
                <a:solidFill>
                  <a:prstClr val="black">
                    <a:tint val="75000"/>
                  </a:prstClr>
                </a:solidFill>
              </a:rPr>
              <a:pPr>
                <a:defRPr/>
              </a:pPr>
              <a:t>11/08/15</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ABCEEC1D-143C-4958-9691-53D3EA23B78D}"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33394355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660F388-30F3-9C47-92A2-6C44D8812D98}" type="datetimeFigureOut">
              <a:rPr lang="fr-FR">
                <a:solidFill>
                  <a:prstClr val="black">
                    <a:tint val="75000"/>
                  </a:prstClr>
                </a:solidFill>
              </a:rPr>
              <a:pPr>
                <a:defRPr/>
              </a:pPr>
              <a:t>11/08/15</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89288F3-9D36-E14F-8CED-B8C0669513F3}"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22198931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0140946C-CA5E-EF4F-8AB8-982911A98F4B}" type="datetime1">
              <a:rPr lang="fr-FR"/>
              <a:pPr>
                <a:defRPr/>
              </a:pPr>
              <a:t>11/08/15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4F308DD7-95D9-794B-B36A-1F28C75AD399}" type="slidenum">
              <a:rPr lang="fr-FR"/>
              <a:pPr>
                <a:defRPr/>
              </a:pPr>
              <a:t>‹#›</a:t>
            </a:fld>
            <a:endParaRPr lang="fr-FR"/>
          </a:p>
        </p:txBody>
      </p:sp>
    </p:spTree>
    <p:extLst>
      <p:ext uri="{BB962C8B-B14F-4D97-AF65-F5344CB8AC3E}">
        <p14:creationId xmlns:p14="http://schemas.microsoft.com/office/powerpoint/2010/main" val="1390084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4"/>
            <a:ext cx="4040188" cy="639762"/>
          </a:xfrm>
        </p:spPr>
        <p:txBody>
          <a:bodyPr anchor="b"/>
          <a:lstStyle>
            <a:lvl1pPr marL="0" indent="0">
              <a:buNone/>
              <a:defRPr sz="2400" b="1"/>
            </a:lvl1pPr>
            <a:lvl2pPr marL="454128" indent="0">
              <a:buNone/>
              <a:defRPr sz="2000" b="1"/>
            </a:lvl2pPr>
            <a:lvl3pPr marL="908259" indent="0">
              <a:buNone/>
              <a:defRPr sz="1800" b="1"/>
            </a:lvl3pPr>
            <a:lvl4pPr marL="1362390" indent="0">
              <a:buNone/>
              <a:defRPr sz="1600" b="1"/>
            </a:lvl4pPr>
            <a:lvl5pPr marL="1816518" indent="0">
              <a:buNone/>
              <a:defRPr sz="1600" b="1"/>
            </a:lvl5pPr>
            <a:lvl6pPr marL="2270652" indent="0">
              <a:buNone/>
              <a:defRPr sz="1600" b="1"/>
            </a:lvl6pPr>
            <a:lvl7pPr marL="2724774" indent="0">
              <a:buNone/>
              <a:defRPr sz="1600" b="1"/>
            </a:lvl7pPr>
            <a:lvl8pPr marL="3178898" indent="0">
              <a:buNone/>
              <a:defRPr sz="1600" b="1"/>
            </a:lvl8pPr>
            <a:lvl9pPr marL="3633035"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4"/>
            <a:ext cx="4041775" cy="639762"/>
          </a:xfrm>
        </p:spPr>
        <p:txBody>
          <a:bodyPr anchor="b"/>
          <a:lstStyle>
            <a:lvl1pPr marL="0" indent="0">
              <a:buNone/>
              <a:defRPr sz="2400" b="1"/>
            </a:lvl1pPr>
            <a:lvl2pPr marL="454128" indent="0">
              <a:buNone/>
              <a:defRPr sz="2000" b="1"/>
            </a:lvl2pPr>
            <a:lvl3pPr marL="908259" indent="0">
              <a:buNone/>
              <a:defRPr sz="1800" b="1"/>
            </a:lvl3pPr>
            <a:lvl4pPr marL="1362390" indent="0">
              <a:buNone/>
              <a:defRPr sz="1600" b="1"/>
            </a:lvl4pPr>
            <a:lvl5pPr marL="1816518" indent="0">
              <a:buNone/>
              <a:defRPr sz="1600" b="1"/>
            </a:lvl5pPr>
            <a:lvl6pPr marL="2270652" indent="0">
              <a:buNone/>
              <a:defRPr sz="1600" b="1"/>
            </a:lvl6pPr>
            <a:lvl7pPr marL="2724774" indent="0">
              <a:buNone/>
              <a:defRPr sz="1600" b="1"/>
            </a:lvl7pPr>
            <a:lvl8pPr marL="3178898" indent="0">
              <a:buNone/>
              <a:defRPr sz="1600" b="1"/>
            </a:lvl8pPr>
            <a:lvl9pPr marL="3633035"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fld id="{4F161BB0-3010-3D42-AF75-6E8050B7F9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1451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fld id="{2255D870-EA2F-6148-8C5E-B80EFC0B54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2544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fld id="{2534C269-B3C4-FD43-B15D-94FB85CEA8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3757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4" y="27311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2" y="1435104"/>
            <a:ext cx="3008313" cy="4691063"/>
          </a:xfrm>
        </p:spPr>
        <p:txBody>
          <a:bodyPr/>
          <a:lstStyle>
            <a:lvl1pPr marL="0" indent="0">
              <a:buNone/>
              <a:defRPr sz="1400"/>
            </a:lvl1pPr>
            <a:lvl2pPr marL="454128" indent="0">
              <a:buNone/>
              <a:defRPr sz="1200"/>
            </a:lvl2pPr>
            <a:lvl3pPr marL="908259" indent="0">
              <a:buNone/>
              <a:defRPr sz="1000"/>
            </a:lvl3pPr>
            <a:lvl4pPr marL="1362390" indent="0">
              <a:buNone/>
              <a:defRPr sz="900"/>
            </a:lvl4pPr>
            <a:lvl5pPr marL="1816518" indent="0">
              <a:buNone/>
              <a:defRPr sz="900"/>
            </a:lvl5pPr>
            <a:lvl6pPr marL="2270652" indent="0">
              <a:buNone/>
              <a:defRPr sz="900"/>
            </a:lvl6pPr>
            <a:lvl7pPr marL="2724774" indent="0">
              <a:buNone/>
              <a:defRPr sz="900"/>
            </a:lvl7pPr>
            <a:lvl8pPr marL="3178898" indent="0">
              <a:buNone/>
              <a:defRPr sz="900"/>
            </a:lvl8pPr>
            <a:lvl9pPr marL="3633035"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fld id="{8382DC13-6380-9747-8A74-620F8D554B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9608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r>
              <a:rPr lang="fr-FR">
                <a:latin typeface="Calibri"/>
              </a:rPr>
              <a:t>20/12/13</a:t>
            </a:r>
          </a:p>
        </p:txBody>
      </p:sp>
      <p:sp>
        <p:nvSpPr>
          <p:cNvPr id="5" name="Espace réservé du numéro de diapositive 4"/>
          <p:cNvSpPr>
            <a:spLocks noGrp="1"/>
          </p:cNvSpPr>
          <p:nvPr>
            <p:ph type="sldNum" idx="11"/>
          </p:nvPr>
        </p:nvSpPr>
        <p:spPr/>
        <p:txBody>
          <a:bodyPr/>
          <a:lstStyle>
            <a:lvl1pPr>
              <a:defRPr/>
            </a:lvl1pPr>
          </a:lstStyle>
          <a:p>
            <a:fld id="{6D4014CA-D43E-3945-A372-3081BBFA19E0}" type="slidenum">
              <a:rPr lang="fr-FR">
                <a:latin typeface="Calibri"/>
              </a:rPr>
              <a:pPr/>
              <a:t>‹#›</a:t>
            </a:fld>
            <a:endParaRPr lang="fr-FR">
              <a:latin typeface="Calibri"/>
            </a:endParaRPr>
          </a:p>
        </p:txBody>
      </p:sp>
    </p:spTree>
    <p:extLst>
      <p:ext uri="{BB962C8B-B14F-4D97-AF65-F5344CB8AC3E}">
        <p14:creationId xmlns:p14="http://schemas.microsoft.com/office/powerpoint/2010/main" val="41734530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4128" indent="0">
              <a:buNone/>
              <a:defRPr sz="2800"/>
            </a:lvl2pPr>
            <a:lvl3pPr marL="908259" indent="0">
              <a:buNone/>
              <a:defRPr sz="2400"/>
            </a:lvl3pPr>
            <a:lvl4pPr marL="1362390" indent="0">
              <a:buNone/>
              <a:defRPr sz="2000"/>
            </a:lvl4pPr>
            <a:lvl5pPr marL="1816518" indent="0">
              <a:buNone/>
              <a:defRPr sz="2000"/>
            </a:lvl5pPr>
            <a:lvl6pPr marL="2270652" indent="0">
              <a:buNone/>
              <a:defRPr sz="2000"/>
            </a:lvl6pPr>
            <a:lvl7pPr marL="2724774" indent="0">
              <a:buNone/>
              <a:defRPr sz="2000"/>
            </a:lvl7pPr>
            <a:lvl8pPr marL="3178898" indent="0">
              <a:buNone/>
              <a:defRPr sz="2000"/>
            </a:lvl8pPr>
            <a:lvl9pPr marL="3633035"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4128" indent="0">
              <a:buNone/>
              <a:defRPr sz="1200"/>
            </a:lvl2pPr>
            <a:lvl3pPr marL="908259" indent="0">
              <a:buNone/>
              <a:defRPr sz="1000"/>
            </a:lvl3pPr>
            <a:lvl4pPr marL="1362390" indent="0">
              <a:buNone/>
              <a:defRPr sz="900"/>
            </a:lvl4pPr>
            <a:lvl5pPr marL="1816518" indent="0">
              <a:buNone/>
              <a:defRPr sz="900"/>
            </a:lvl5pPr>
            <a:lvl6pPr marL="2270652" indent="0">
              <a:buNone/>
              <a:defRPr sz="900"/>
            </a:lvl6pPr>
            <a:lvl7pPr marL="2724774" indent="0">
              <a:buNone/>
              <a:defRPr sz="900"/>
            </a:lvl7pPr>
            <a:lvl8pPr marL="3178898" indent="0">
              <a:buNone/>
              <a:defRPr sz="900"/>
            </a:lvl8pPr>
            <a:lvl9pPr marL="3633035"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fld id="{BCD4F8FD-8B26-9E43-AB94-ED8B5F5D3E7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9598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fld id="{1FF22621-6E81-5647-A30C-C042C17087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3175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fld id="{6AC0C50A-83B9-E54E-8D8E-44D1EE538AD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43527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85800" y="609600"/>
            <a:ext cx="7772400" cy="54864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fld id="{6BB379EF-F08A-4C47-B015-CCFDBE6A0F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7719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528CE2D7-68FA-6747-BAD2-71A4333D56D8}" type="datetimeFigureOut">
              <a:rPr lang="fr-FR" smtClean="0">
                <a:solidFill>
                  <a:prstClr val="black">
                    <a:tint val="75000"/>
                  </a:prstClr>
                </a:solidFill>
                <a:latin typeface="Calibri"/>
              </a:rPr>
              <a:pPr/>
              <a:t>11/08/15</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161CFE9C-9AA0-3C4F-9F9A-982983CF31A0}"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32011126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28CE2D7-68FA-6747-BAD2-71A4333D56D8}" type="datetimeFigureOut">
              <a:rPr lang="fr-FR" smtClean="0">
                <a:solidFill>
                  <a:prstClr val="black">
                    <a:tint val="75000"/>
                  </a:prstClr>
                </a:solidFill>
                <a:latin typeface="Calibri"/>
              </a:rPr>
              <a:pPr/>
              <a:t>11/08/15</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161CFE9C-9AA0-3C4F-9F9A-982983CF31A0}"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1473263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528CE2D7-68FA-6747-BAD2-71A4333D56D8}" type="datetimeFigureOut">
              <a:rPr lang="fr-FR" smtClean="0">
                <a:solidFill>
                  <a:prstClr val="black">
                    <a:tint val="75000"/>
                  </a:prstClr>
                </a:solidFill>
                <a:latin typeface="Calibri"/>
              </a:rPr>
              <a:pPr/>
              <a:t>11/08/15</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161CFE9C-9AA0-3C4F-9F9A-982983CF31A0}"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22479843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528CE2D7-68FA-6747-BAD2-71A4333D56D8}" type="datetimeFigureOut">
              <a:rPr lang="fr-FR" smtClean="0">
                <a:solidFill>
                  <a:prstClr val="black">
                    <a:tint val="75000"/>
                  </a:prstClr>
                </a:solidFill>
                <a:latin typeface="Calibri"/>
              </a:rPr>
              <a:pPr/>
              <a:t>11/08/15</a:t>
            </a:fld>
            <a:endParaRPr lang="fr-FR">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161CFE9C-9AA0-3C4F-9F9A-982983CF31A0}"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39855436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528CE2D7-68FA-6747-BAD2-71A4333D56D8}" type="datetimeFigureOut">
              <a:rPr lang="fr-FR" smtClean="0">
                <a:solidFill>
                  <a:prstClr val="black">
                    <a:tint val="75000"/>
                  </a:prstClr>
                </a:solidFill>
                <a:latin typeface="Calibri"/>
              </a:rPr>
              <a:pPr/>
              <a:t>11/08/15</a:t>
            </a:fld>
            <a:endParaRPr lang="fr-FR">
              <a:solidFill>
                <a:prstClr val="black">
                  <a:tint val="75000"/>
                </a:prstClr>
              </a:solidFill>
              <a:latin typeface="Calibri"/>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latin typeface="Calibri"/>
            </a:endParaRPr>
          </a:p>
        </p:txBody>
      </p:sp>
      <p:sp>
        <p:nvSpPr>
          <p:cNvPr id="9" name="Espace réservé du numéro de diapositive 8"/>
          <p:cNvSpPr>
            <a:spLocks noGrp="1"/>
          </p:cNvSpPr>
          <p:nvPr>
            <p:ph type="sldNum" sz="quarter" idx="12"/>
          </p:nvPr>
        </p:nvSpPr>
        <p:spPr/>
        <p:txBody>
          <a:bodyPr/>
          <a:lstStyle/>
          <a:p>
            <a:fld id="{161CFE9C-9AA0-3C4F-9F9A-982983CF31A0}"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3782765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528CE2D7-68FA-6747-BAD2-71A4333D56D8}" type="datetimeFigureOut">
              <a:rPr lang="fr-FR" smtClean="0">
                <a:solidFill>
                  <a:prstClr val="black">
                    <a:tint val="75000"/>
                  </a:prstClr>
                </a:solidFill>
                <a:latin typeface="Calibri"/>
              </a:rPr>
              <a:pPr/>
              <a:t>11/08/15</a:t>
            </a:fld>
            <a:endParaRPr lang="fr-FR">
              <a:solidFill>
                <a:prstClr val="black">
                  <a:tint val="75000"/>
                </a:prstClr>
              </a:solidFill>
              <a:latin typeface="Calibri"/>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latin typeface="Calibri"/>
            </a:endParaRPr>
          </a:p>
        </p:txBody>
      </p:sp>
      <p:sp>
        <p:nvSpPr>
          <p:cNvPr id="5" name="Espace réservé du numéro de diapositive 4"/>
          <p:cNvSpPr>
            <a:spLocks noGrp="1"/>
          </p:cNvSpPr>
          <p:nvPr>
            <p:ph type="sldNum" sz="quarter" idx="12"/>
          </p:nvPr>
        </p:nvSpPr>
        <p:spPr/>
        <p:txBody>
          <a:bodyPr/>
          <a:lstStyle/>
          <a:p>
            <a:fld id="{161CFE9C-9AA0-3C4F-9F9A-982983CF31A0}"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1991442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65"/>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8"/>
            <a:ext cx="7772400" cy="1500187"/>
          </a:xfrm>
        </p:spPr>
        <p:txBody>
          <a:bodyPr anchor="b"/>
          <a:lstStyle>
            <a:lvl1pPr marL="0" indent="0">
              <a:buNone/>
              <a:defRPr sz="2000"/>
            </a:lvl1pPr>
            <a:lvl2pPr marL="454128" indent="0">
              <a:buNone/>
              <a:defRPr sz="1800"/>
            </a:lvl2pPr>
            <a:lvl3pPr marL="908259" indent="0">
              <a:buNone/>
              <a:defRPr sz="1600"/>
            </a:lvl3pPr>
            <a:lvl4pPr marL="1362390" indent="0">
              <a:buNone/>
              <a:defRPr sz="1400"/>
            </a:lvl4pPr>
            <a:lvl5pPr marL="1816518" indent="0">
              <a:buNone/>
              <a:defRPr sz="1400"/>
            </a:lvl5pPr>
            <a:lvl6pPr marL="2270652" indent="0">
              <a:buNone/>
              <a:defRPr sz="1400"/>
            </a:lvl6pPr>
            <a:lvl7pPr marL="2724774" indent="0">
              <a:buNone/>
              <a:defRPr sz="1400"/>
            </a:lvl7pPr>
            <a:lvl8pPr marL="3178898" indent="0">
              <a:buNone/>
              <a:defRPr sz="1400"/>
            </a:lvl8pPr>
            <a:lvl9pPr marL="3633035" indent="0">
              <a:buNone/>
              <a:defRPr sz="1400"/>
            </a:lvl9pPr>
          </a:lstStyle>
          <a:p>
            <a:pPr lvl="0"/>
            <a:r>
              <a:rPr lang="fr-FR" smtClean="0"/>
              <a:t>Cliquez pour modifier les styles du texte du masque</a:t>
            </a:r>
          </a:p>
        </p:txBody>
      </p:sp>
      <p:sp>
        <p:nvSpPr>
          <p:cNvPr id="4" name="Espace réservé de la date 3"/>
          <p:cNvSpPr>
            <a:spLocks noGrp="1"/>
          </p:cNvSpPr>
          <p:nvPr>
            <p:ph type="dt" idx="10"/>
          </p:nvPr>
        </p:nvSpPr>
        <p:spPr/>
        <p:txBody>
          <a:bodyPr/>
          <a:lstStyle>
            <a:lvl1pPr>
              <a:defRPr/>
            </a:lvl1pPr>
          </a:lstStyle>
          <a:p>
            <a:r>
              <a:rPr lang="fr-FR">
                <a:latin typeface="Calibri"/>
              </a:rPr>
              <a:t>20/12/13</a:t>
            </a:r>
          </a:p>
        </p:txBody>
      </p:sp>
      <p:sp>
        <p:nvSpPr>
          <p:cNvPr id="5" name="Espace réservé du numéro de diapositive 4"/>
          <p:cNvSpPr>
            <a:spLocks noGrp="1"/>
          </p:cNvSpPr>
          <p:nvPr>
            <p:ph type="sldNum" idx="11"/>
          </p:nvPr>
        </p:nvSpPr>
        <p:spPr/>
        <p:txBody>
          <a:bodyPr/>
          <a:lstStyle>
            <a:lvl1pPr>
              <a:defRPr/>
            </a:lvl1pPr>
          </a:lstStyle>
          <a:p>
            <a:fld id="{9ED2D93B-8643-714A-8D75-EE4138A750DB}" type="slidenum">
              <a:rPr lang="fr-FR">
                <a:latin typeface="Calibri"/>
              </a:rPr>
              <a:pPr/>
              <a:t>‹#›</a:t>
            </a:fld>
            <a:endParaRPr lang="fr-FR">
              <a:latin typeface="Calibri"/>
            </a:endParaRPr>
          </a:p>
        </p:txBody>
      </p:sp>
    </p:spTree>
    <p:extLst>
      <p:ext uri="{BB962C8B-B14F-4D97-AF65-F5344CB8AC3E}">
        <p14:creationId xmlns:p14="http://schemas.microsoft.com/office/powerpoint/2010/main" val="8539014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28CE2D7-68FA-6747-BAD2-71A4333D56D8}" type="datetimeFigureOut">
              <a:rPr lang="fr-FR" smtClean="0">
                <a:solidFill>
                  <a:prstClr val="black">
                    <a:tint val="75000"/>
                  </a:prstClr>
                </a:solidFill>
                <a:latin typeface="Calibri"/>
              </a:rPr>
              <a:pPr/>
              <a:t>11/08/15</a:t>
            </a:fld>
            <a:endParaRPr lang="fr-FR">
              <a:solidFill>
                <a:prstClr val="black">
                  <a:tint val="75000"/>
                </a:prstClr>
              </a:solidFill>
              <a:latin typeface="Calibri"/>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latin typeface="Calibri"/>
            </a:endParaRPr>
          </a:p>
        </p:txBody>
      </p:sp>
      <p:sp>
        <p:nvSpPr>
          <p:cNvPr id="4" name="Espace réservé du numéro de diapositive 3"/>
          <p:cNvSpPr>
            <a:spLocks noGrp="1"/>
          </p:cNvSpPr>
          <p:nvPr>
            <p:ph type="sldNum" sz="quarter" idx="12"/>
          </p:nvPr>
        </p:nvSpPr>
        <p:spPr/>
        <p:txBody>
          <a:bodyPr/>
          <a:lstStyle/>
          <a:p>
            <a:fld id="{161CFE9C-9AA0-3C4F-9F9A-982983CF31A0}"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39218540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528CE2D7-68FA-6747-BAD2-71A4333D56D8}" type="datetimeFigureOut">
              <a:rPr lang="fr-FR" smtClean="0">
                <a:solidFill>
                  <a:prstClr val="black">
                    <a:tint val="75000"/>
                  </a:prstClr>
                </a:solidFill>
                <a:latin typeface="Calibri"/>
              </a:rPr>
              <a:pPr/>
              <a:t>11/08/15</a:t>
            </a:fld>
            <a:endParaRPr lang="fr-FR">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161CFE9C-9AA0-3C4F-9F9A-982983CF31A0}"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1539748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528CE2D7-68FA-6747-BAD2-71A4333D56D8}" type="datetimeFigureOut">
              <a:rPr lang="fr-FR" smtClean="0">
                <a:solidFill>
                  <a:prstClr val="black">
                    <a:tint val="75000"/>
                  </a:prstClr>
                </a:solidFill>
                <a:latin typeface="Calibri"/>
              </a:rPr>
              <a:pPr/>
              <a:t>11/08/15</a:t>
            </a:fld>
            <a:endParaRPr lang="fr-FR">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161CFE9C-9AA0-3C4F-9F9A-982983CF31A0}"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4026957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28CE2D7-68FA-6747-BAD2-71A4333D56D8}" type="datetimeFigureOut">
              <a:rPr lang="fr-FR" smtClean="0">
                <a:solidFill>
                  <a:prstClr val="black">
                    <a:tint val="75000"/>
                  </a:prstClr>
                </a:solidFill>
                <a:latin typeface="Calibri"/>
              </a:rPr>
              <a:pPr/>
              <a:t>11/08/15</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161CFE9C-9AA0-3C4F-9F9A-982983CF31A0}"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24818444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28CE2D7-68FA-6747-BAD2-71A4333D56D8}" type="datetimeFigureOut">
              <a:rPr lang="fr-FR" smtClean="0">
                <a:solidFill>
                  <a:prstClr val="black">
                    <a:tint val="75000"/>
                  </a:prstClr>
                </a:solidFill>
                <a:latin typeface="Calibri"/>
              </a:rPr>
              <a:pPr/>
              <a:t>11/08/15</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161CFE9C-9AA0-3C4F-9F9A-982983CF31A0}"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2802515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CDE754A9-825D-CC47-96F8-854A62E21E60}"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FD030E30-E259-B844-8EE5-F55252A88297}"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2313463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0140946C-CA5E-EF4F-8AB8-982911A98F4B}"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4F308DD7-95D9-794B-B36A-1F28C75AD399}"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12802602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1C3C392D-739A-A94C-B170-F32A10F0C6A7}"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9BE60AFF-8AC5-0143-82A2-B599C51CDB4C}"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30181089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1FD06A7F-434C-2441-AA05-92A4BD42373E}"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0483A90A-4CAC-014D-9BA9-1E0295C204FE}"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26514148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25AB2F50-B8E0-7C43-B4CF-B7B07EBCCC89}"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8"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46F46F46-8A7F-5140-BADA-6DFD07D17420}"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1933653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5"/>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6613" y="1600205"/>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idx="10"/>
          </p:nvPr>
        </p:nvSpPr>
        <p:spPr/>
        <p:txBody>
          <a:bodyPr/>
          <a:lstStyle>
            <a:lvl1pPr>
              <a:defRPr/>
            </a:lvl1pPr>
          </a:lstStyle>
          <a:p>
            <a:r>
              <a:rPr lang="fr-FR">
                <a:latin typeface="Calibri"/>
              </a:rPr>
              <a:t>20/12/13</a:t>
            </a:r>
          </a:p>
        </p:txBody>
      </p:sp>
      <p:sp>
        <p:nvSpPr>
          <p:cNvPr id="6" name="Espace réservé du numéro de diapositive 5"/>
          <p:cNvSpPr>
            <a:spLocks noGrp="1"/>
          </p:cNvSpPr>
          <p:nvPr>
            <p:ph type="sldNum" idx="11"/>
          </p:nvPr>
        </p:nvSpPr>
        <p:spPr/>
        <p:txBody>
          <a:bodyPr/>
          <a:lstStyle>
            <a:lvl1pPr>
              <a:defRPr/>
            </a:lvl1pPr>
          </a:lstStyle>
          <a:p>
            <a:fld id="{740FA438-58D4-7241-BE6F-633DCC4BAC88}" type="slidenum">
              <a:rPr lang="fr-FR">
                <a:latin typeface="Calibri"/>
              </a:rPr>
              <a:pPr/>
              <a:t>‹#›</a:t>
            </a:fld>
            <a:endParaRPr lang="fr-FR">
              <a:latin typeface="Calibri"/>
            </a:endParaRPr>
          </a:p>
        </p:txBody>
      </p:sp>
    </p:spTree>
    <p:extLst>
      <p:ext uri="{BB962C8B-B14F-4D97-AF65-F5344CB8AC3E}">
        <p14:creationId xmlns:p14="http://schemas.microsoft.com/office/powerpoint/2010/main" val="5545911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3"/>
          <p:cNvSpPr>
            <a:spLocks noGrp="1"/>
          </p:cNvSpPr>
          <p:nvPr>
            <p:ph type="dt" sz="half" idx="10"/>
          </p:nvPr>
        </p:nvSpPr>
        <p:spPr/>
        <p:txBody>
          <a:bodyPr/>
          <a:lstStyle>
            <a:lvl1pPr>
              <a:defRPr/>
            </a:lvl1pPr>
          </a:lstStyle>
          <a:p>
            <a:pPr>
              <a:defRPr/>
            </a:pPr>
            <a:fld id="{C5490681-165B-9C4F-804E-C0B5605D7BFC}"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4"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478BB0D7-EDFA-414C-968D-DF7A95452FB7}"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23595239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74950F04-AD70-5842-AEBA-79A002C365E5}"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3"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4278DE4A-CEDC-DF49-B7D3-3A5A0E4A6802}"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41805842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26A25AE0-BEFF-1D4C-A253-474CD2C31DE7}"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F17A1D15-587D-E947-8A28-446D67557024}"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31534752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99B3BB8A-8E8D-914B-9389-A42163D67965}"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14CF0100-D96B-C540-A42F-1CF886EBBC1E}"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10446467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71A00FE2-D8D2-1A4C-9061-7516F7042624}"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80EDC1D3-5684-C84B-893B-C7924ADB374D}"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42594590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B4F67D60-7A4C-424C-875E-80DCEF6974D7}"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E78C1C48-1B0D-1745-890D-B4C4600DAEB1}"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2344134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CDE754A9-825D-CC47-96F8-854A62E21E60}"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FD030E30-E259-B844-8EE5-F55252A88297}"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2439265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0140946C-CA5E-EF4F-8AB8-982911A98F4B}"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4F308DD7-95D9-794B-B36A-1F28C75AD399}"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33720463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1C3C392D-739A-A94C-B170-F32A10F0C6A7}"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9BE60AFF-8AC5-0143-82A2-B599C51CDB4C}"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84965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1FD06A7F-434C-2441-AA05-92A4BD42373E}"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0483A90A-4CAC-014D-9BA9-1E0295C204FE}"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3230808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4"/>
            <a:ext cx="4040188" cy="639762"/>
          </a:xfrm>
        </p:spPr>
        <p:txBody>
          <a:bodyPr anchor="b"/>
          <a:lstStyle>
            <a:lvl1pPr marL="0" indent="0">
              <a:buNone/>
              <a:defRPr sz="2400" b="1"/>
            </a:lvl1pPr>
            <a:lvl2pPr marL="454128" indent="0">
              <a:buNone/>
              <a:defRPr sz="2000" b="1"/>
            </a:lvl2pPr>
            <a:lvl3pPr marL="908259" indent="0">
              <a:buNone/>
              <a:defRPr sz="1800" b="1"/>
            </a:lvl3pPr>
            <a:lvl4pPr marL="1362390" indent="0">
              <a:buNone/>
              <a:defRPr sz="1600" b="1"/>
            </a:lvl4pPr>
            <a:lvl5pPr marL="1816518" indent="0">
              <a:buNone/>
              <a:defRPr sz="1600" b="1"/>
            </a:lvl5pPr>
            <a:lvl6pPr marL="2270652" indent="0">
              <a:buNone/>
              <a:defRPr sz="1600" b="1"/>
            </a:lvl6pPr>
            <a:lvl7pPr marL="2724774" indent="0">
              <a:buNone/>
              <a:defRPr sz="1600" b="1"/>
            </a:lvl7pPr>
            <a:lvl8pPr marL="3178898" indent="0">
              <a:buNone/>
              <a:defRPr sz="1600" b="1"/>
            </a:lvl8pPr>
            <a:lvl9pPr marL="3633035"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4"/>
            <a:ext cx="4041775" cy="639762"/>
          </a:xfrm>
        </p:spPr>
        <p:txBody>
          <a:bodyPr anchor="b"/>
          <a:lstStyle>
            <a:lvl1pPr marL="0" indent="0">
              <a:buNone/>
              <a:defRPr sz="2400" b="1"/>
            </a:lvl1pPr>
            <a:lvl2pPr marL="454128" indent="0">
              <a:buNone/>
              <a:defRPr sz="2000" b="1"/>
            </a:lvl2pPr>
            <a:lvl3pPr marL="908259" indent="0">
              <a:buNone/>
              <a:defRPr sz="1800" b="1"/>
            </a:lvl3pPr>
            <a:lvl4pPr marL="1362390" indent="0">
              <a:buNone/>
              <a:defRPr sz="1600" b="1"/>
            </a:lvl4pPr>
            <a:lvl5pPr marL="1816518" indent="0">
              <a:buNone/>
              <a:defRPr sz="1600" b="1"/>
            </a:lvl5pPr>
            <a:lvl6pPr marL="2270652" indent="0">
              <a:buNone/>
              <a:defRPr sz="1600" b="1"/>
            </a:lvl6pPr>
            <a:lvl7pPr marL="2724774" indent="0">
              <a:buNone/>
              <a:defRPr sz="1600" b="1"/>
            </a:lvl7pPr>
            <a:lvl8pPr marL="3178898" indent="0">
              <a:buNone/>
              <a:defRPr sz="1600" b="1"/>
            </a:lvl8pPr>
            <a:lvl9pPr marL="3633035"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idx="10"/>
          </p:nvPr>
        </p:nvSpPr>
        <p:spPr/>
        <p:txBody>
          <a:bodyPr/>
          <a:lstStyle>
            <a:lvl1pPr>
              <a:defRPr/>
            </a:lvl1pPr>
          </a:lstStyle>
          <a:p>
            <a:r>
              <a:rPr lang="fr-FR">
                <a:latin typeface="Calibri"/>
              </a:rPr>
              <a:t>20/12/13</a:t>
            </a:r>
          </a:p>
        </p:txBody>
      </p:sp>
      <p:sp>
        <p:nvSpPr>
          <p:cNvPr id="8" name="Espace réservé du numéro de diapositive 7"/>
          <p:cNvSpPr>
            <a:spLocks noGrp="1"/>
          </p:cNvSpPr>
          <p:nvPr>
            <p:ph type="sldNum" idx="11"/>
          </p:nvPr>
        </p:nvSpPr>
        <p:spPr/>
        <p:txBody>
          <a:bodyPr/>
          <a:lstStyle>
            <a:lvl1pPr>
              <a:defRPr/>
            </a:lvl1pPr>
          </a:lstStyle>
          <a:p>
            <a:fld id="{C56636A8-7442-0140-921B-319D6D13CAB6}" type="slidenum">
              <a:rPr lang="fr-FR">
                <a:latin typeface="Calibri"/>
              </a:rPr>
              <a:pPr/>
              <a:t>‹#›</a:t>
            </a:fld>
            <a:endParaRPr lang="fr-FR">
              <a:latin typeface="Calibri"/>
            </a:endParaRPr>
          </a:p>
        </p:txBody>
      </p:sp>
    </p:spTree>
    <p:extLst>
      <p:ext uri="{BB962C8B-B14F-4D97-AF65-F5344CB8AC3E}">
        <p14:creationId xmlns:p14="http://schemas.microsoft.com/office/powerpoint/2010/main" val="20368374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25AB2F50-B8E0-7C43-B4CF-B7B07EBCCC89}"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8"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46F46F46-8A7F-5140-BADA-6DFD07D17420}"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3343590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3"/>
          <p:cNvSpPr>
            <a:spLocks noGrp="1"/>
          </p:cNvSpPr>
          <p:nvPr>
            <p:ph type="dt" sz="half" idx="10"/>
          </p:nvPr>
        </p:nvSpPr>
        <p:spPr/>
        <p:txBody>
          <a:bodyPr/>
          <a:lstStyle>
            <a:lvl1pPr>
              <a:defRPr/>
            </a:lvl1pPr>
          </a:lstStyle>
          <a:p>
            <a:pPr>
              <a:defRPr/>
            </a:pPr>
            <a:fld id="{C5490681-165B-9C4F-804E-C0B5605D7BFC}"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4"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478BB0D7-EDFA-414C-968D-DF7A95452FB7}"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17384288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74950F04-AD70-5842-AEBA-79A002C365E5}"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3"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4278DE4A-CEDC-DF49-B7D3-3A5A0E4A6802}"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26806573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26A25AE0-BEFF-1D4C-A253-474CD2C31DE7}"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F17A1D15-587D-E947-8A28-446D67557024}"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4511859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99B3BB8A-8E8D-914B-9389-A42163D67965}"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14CF0100-D96B-C540-A42F-1CF886EBBC1E}"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26385685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71A00FE2-D8D2-1A4C-9061-7516F7042624}"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80EDC1D3-5684-C84B-893B-C7924ADB374D}"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42632259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B4F67D60-7A4C-424C-875E-80DCEF6974D7}"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E78C1C48-1B0D-1745-890D-B4C4600DAEB1}"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509035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85800" y="609600"/>
            <a:ext cx="7772400" cy="54864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latin typeface="Calibri"/>
            </a:endParaRPr>
          </a:p>
        </p:txBody>
      </p:sp>
      <p:sp>
        <p:nvSpPr>
          <p:cNvPr id="5" name="Rectangle 6"/>
          <p:cNvSpPr>
            <a:spLocks noGrp="1" noChangeArrowheads="1"/>
          </p:cNvSpPr>
          <p:nvPr>
            <p:ph type="sldNum" sz="quarter" idx="12"/>
          </p:nvPr>
        </p:nvSpPr>
        <p:spPr>
          <a:ln/>
        </p:spPr>
        <p:txBody>
          <a:bodyPr/>
          <a:lstStyle>
            <a:lvl1pPr>
              <a:defRPr/>
            </a:lvl1pPr>
          </a:lstStyle>
          <a:p>
            <a:pPr>
              <a:defRPr/>
            </a:pPr>
            <a:fld id="{32309069-DA17-4344-9D81-FFAFC2C3CB8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337151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8"/>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2"/>
            <a:ext cx="6400800" cy="1752600"/>
          </a:xfrm>
        </p:spPr>
        <p:txBody>
          <a:bodyPr/>
          <a:lstStyle>
            <a:lvl1pPr marL="0" indent="0" algn="ctr">
              <a:buNone/>
              <a:defRPr/>
            </a:lvl1pPr>
            <a:lvl2pPr marL="454128" indent="0" algn="ctr">
              <a:buNone/>
              <a:defRPr/>
            </a:lvl2pPr>
            <a:lvl3pPr marL="908259" indent="0" algn="ctr">
              <a:buNone/>
              <a:defRPr/>
            </a:lvl3pPr>
            <a:lvl4pPr marL="1362390" indent="0" algn="ctr">
              <a:buNone/>
              <a:defRPr/>
            </a:lvl4pPr>
            <a:lvl5pPr marL="1816518" indent="0" algn="ctr">
              <a:buNone/>
              <a:defRPr/>
            </a:lvl5pPr>
            <a:lvl6pPr marL="2270652" indent="0" algn="ctr">
              <a:buNone/>
              <a:defRPr/>
            </a:lvl6pPr>
            <a:lvl7pPr marL="2724774" indent="0" algn="ctr">
              <a:buNone/>
              <a:defRPr/>
            </a:lvl7pPr>
            <a:lvl8pPr marL="3178898" indent="0" algn="ctr">
              <a:buNone/>
              <a:defRPr/>
            </a:lvl8pPr>
            <a:lvl9pPr marL="3633035" indent="0" algn="ctr">
              <a:buNone/>
              <a:defRPr/>
            </a:lvl9pPr>
          </a:lstStyle>
          <a:p>
            <a:r>
              <a:rPr lang="fr-FR" smtClean="0"/>
              <a:t>Cliquez pour modifier le style des sous-titres du masque</a:t>
            </a:r>
            <a:endParaRPr lang="fr-FR"/>
          </a:p>
        </p:txBody>
      </p:sp>
      <p:sp>
        <p:nvSpPr>
          <p:cNvPr id="4" name="Espace réservé du numéro de diapositive 3"/>
          <p:cNvSpPr>
            <a:spLocks noGrp="1"/>
          </p:cNvSpPr>
          <p:nvPr>
            <p:ph type="sldNum" idx="10"/>
          </p:nvPr>
        </p:nvSpPr>
        <p:spPr/>
        <p:txBody>
          <a:bodyPr/>
          <a:lstStyle>
            <a:lvl1pPr>
              <a:defRPr/>
            </a:lvl1pPr>
          </a:lstStyle>
          <a:p>
            <a:fld id="{3B7F7052-3D30-144A-8DA5-7CDE5F487ED3}" type="slidenum">
              <a:rPr lang="en-US">
                <a:latin typeface="Times New Roman"/>
                <a:ea typeface="ＭＳ Ｐゴシック"/>
              </a:rPr>
              <a:pPr/>
              <a:t>‹#›</a:t>
            </a:fld>
            <a:endParaRPr lang="en-US">
              <a:latin typeface="Times New Roman"/>
              <a:ea typeface="ＭＳ Ｐゴシック"/>
            </a:endParaRPr>
          </a:p>
        </p:txBody>
      </p:sp>
    </p:spTree>
    <p:extLst>
      <p:ext uri="{BB962C8B-B14F-4D97-AF65-F5344CB8AC3E}">
        <p14:creationId xmlns:p14="http://schemas.microsoft.com/office/powerpoint/2010/main" val="34295231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numéro de diapositive 3"/>
          <p:cNvSpPr>
            <a:spLocks noGrp="1"/>
          </p:cNvSpPr>
          <p:nvPr>
            <p:ph type="sldNum" idx="10"/>
          </p:nvPr>
        </p:nvSpPr>
        <p:spPr/>
        <p:txBody>
          <a:bodyPr/>
          <a:lstStyle>
            <a:lvl1pPr>
              <a:defRPr/>
            </a:lvl1pPr>
          </a:lstStyle>
          <a:p>
            <a:fld id="{C9942E25-411C-5E40-988A-490C4C5F1FDE}" type="slidenum">
              <a:rPr lang="en-US">
                <a:latin typeface="Times New Roman"/>
                <a:ea typeface="ＭＳ Ｐゴシック"/>
              </a:rPr>
              <a:pPr/>
              <a:t>‹#›</a:t>
            </a:fld>
            <a:endParaRPr lang="en-US">
              <a:latin typeface="Times New Roman"/>
              <a:ea typeface="ＭＳ Ｐゴシック"/>
            </a:endParaRPr>
          </a:p>
        </p:txBody>
      </p:sp>
    </p:spTree>
    <p:extLst>
      <p:ext uri="{BB962C8B-B14F-4D97-AF65-F5344CB8AC3E}">
        <p14:creationId xmlns:p14="http://schemas.microsoft.com/office/powerpoint/2010/main" val="3476634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idx="10"/>
          </p:nvPr>
        </p:nvSpPr>
        <p:spPr/>
        <p:txBody>
          <a:bodyPr/>
          <a:lstStyle>
            <a:lvl1pPr>
              <a:defRPr/>
            </a:lvl1pPr>
          </a:lstStyle>
          <a:p>
            <a:r>
              <a:rPr lang="fr-FR">
                <a:latin typeface="Calibri"/>
              </a:rPr>
              <a:t>20/12/13</a:t>
            </a:r>
          </a:p>
        </p:txBody>
      </p:sp>
      <p:sp>
        <p:nvSpPr>
          <p:cNvPr id="4" name="Espace réservé du numéro de diapositive 3"/>
          <p:cNvSpPr>
            <a:spLocks noGrp="1"/>
          </p:cNvSpPr>
          <p:nvPr>
            <p:ph type="sldNum" idx="11"/>
          </p:nvPr>
        </p:nvSpPr>
        <p:spPr/>
        <p:txBody>
          <a:bodyPr/>
          <a:lstStyle>
            <a:lvl1pPr>
              <a:defRPr/>
            </a:lvl1pPr>
          </a:lstStyle>
          <a:p>
            <a:fld id="{D8AFA2FC-DAEE-F242-B95C-EA987EC848D4}" type="slidenum">
              <a:rPr lang="fr-FR">
                <a:latin typeface="Calibri"/>
              </a:rPr>
              <a:pPr/>
              <a:t>‹#›</a:t>
            </a:fld>
            <a:endParaRPr lang="fr-FR">
              <a:latin typeface="Calibri"/>
            </a:endParaRPr>
          </a:p>
        </p:txBody>
      </p:sp>
    </p:spTree>
    <p:extLst>
      <p:ext uri="{BB962C8B-B14F-4D97-AF65-F5344CB8AC3E}">
        <p14:creationId xmlns:p14="http://schemas.microsoft.com/office/powerpoint/2010/main" val="30064677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65"/>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8"/>
            <a:ext cx="7772400" cy="1500187"/>
          </a:xfrm>
        </p:spPr>
        <p:txBody>
          <a:bodyPr anchor="b"/>
          <a:lstStyle>
            <a:lvl1pPr marL="0" indent="0">
              <a:buNone/>
              <a:defRPr sz="2000"/>
            </a:lvl1pPr>
            <a:lvl2pPr marL="454128" indent="0">
              <a:buNone/>
              <a:defRPr sz="1800"/>
            </a:lvl2pPr>
            <a:lvl3pPr marL="908259" indent="0">
              <a:buNone/>
              <a:defRPr sz="1600"/>
            </a:lvl3pPr>
            <a:lvl4pPr marL="1362390" indent="0">
              <a:buNone/>
              <a:defRPr sz="1400"/>
            </a:lvl4pPr>
            <a:lvl5pPr marL="1816518" indent="0">
              <a:buNone/>
              <a:defRPr sz="1400"/>
            </a:lvl5pPr>
            <a:lvl6pPr marL="2270652" indent="0">
              <a:buNone/>
              <a:defRPr sz="1400"/>
            </a:lvl6pPr>
            <a:lvl7pPr marL="2724774" indent="0">
              <a:buNone/>
              <a:defRPr sz="1400"/>
            </a:lvl7pPr>
            <a:lvl8pPr marL="3178898" indent="0">
              <a:buNone/>
              <a:defRPr sz="1400"/>
            </a:lvl8pPr>
            <a:lvl9pPr marL="3633035" indent="0">
              <a:buNone/>
              <a:defRPr sz="1400"/>
            </a:lvl9pPr>
          </a:lstStyle>
          <a:p>
            <a:pPr lvl="0"/>
            <a:r>
              <a:rPr lang="fr-FR" smtClean="0"/>
              <a:t>Cliquez pour modifier les styles du texte du masque</a:t>
            </a:r>
          </a:p>
        </p:txBody>
      </p:sp>
      <p:sp>
        <p:nvSpPr>
          <p:cNvPr id="4" name="Espace réservé du numéro de diapositive 3"/>
          <p:cNvSpPr>
            <a:spLocks noGrp="1"/>
          </p:cNvSpPr>
          <p:nvPr>
            <p:ph type="sldNum" idx="10"/>
          </p:nvPr>
        </p:nvSpPr>
        <p:spPr/>
        <p:txBody>
          <a:bodyPr/>
          <a:lstStyle>
            <a:lvl1pPr>
              <a:defRPr/>
            </a:lvl1pPr>
          </a:lstStyle>
          <a:p>
            <a:fld id="{5242EA61-D9D7-E94B-990D-D314D02AE2E7}" type="slidenum">
              <a:rPr lang="en-US">
                <a:latin typeface="Times New Roman"/>
                <a:ea typeface="ＭＳ Ｐゴシック"/>
              </a:rPr>
              <a:pPr/>
              <a:t>‹#›</a:t>
            </a:fld>
            <a:endParaRPr lang="en-US">
              <a:latin typeface="Times New Roman"/>
              <a:ea typeface="ＭＳ Ｐゴシック"/>
            </a:endParaRPr>
          </a:p>
        </p:txBody>
      </p:sp>
    </p:spTree>
    <p:extLst>
      <p:ext uri="{BB962C8B-B14F-4D97-AF65-F5344CB8AC3E}">
        <p14:creationId xmlns:p14="http://schemas.microsoft.com/office/powerpoint/2010/main" val="745100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85865" y="1981204"/>
            <a:ext cx="3808413" cy="4233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6613" y="1981204"/>
            <a:ext cx="3810000" cy="4233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numéro de diapositive 4"/>
          <p:cNvSpPr>
            <a:spLocks noGrp="1"/>
          </p:cNvSpPr>
          <p:nvPr>
            <p:ph type="sldNum" idx="10"/>
          </p:nvPr>
        </p:nvSpPr>
        <p:spPr/>
        <p:txBody>
          <a:bodyPr/>
          <a:lstStyle>
            <a:lvl1pPr>
              <a:defRPr/>
            </a:lvl1pPr>
          </a:lstStyle>
          <a:p>
            <a:fld id="{3FD69DF2-5F50-6C4D-BAA1-43B118081052}" type="slidenum">
              <a:rPr lang="en-US">
                <a:latin typeface="Times New Roman"/>
                <a:ea typeface="ＭＳ Ｐゴシック"/>
              </a:rPr>
              <a:pPr/>
              <a:t>‹#›</a:t>
            </a:fld>
            <a:endParaRPr lang="en-US">
              <a:latin typeface="Times New Roman"/>
              <a:ea typeface="ＭＳ Ｐゴシック"/>
            </a:endParaRPr>
          </a:p>
        </p:txBody>
      </p:sp>
    </p:spTree>
    <p:extLst>
      <p:ext uri="{BB962C8B-B14F-4D97-AF65-F5344CB8AC3E}">
        <p14:creationId xmlns:p14="http://schemas.microsoft.com/office/powerpoint/2010/main" val="10080797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4"/>
            <a:ext cx="4040188" cy="639762"/>
          </a:xfrm>
        </p:spPr>
        <p:txBody>
          <a:bodyPr anchor="b"/>
          <a:lstStyle>
            <a:lvl1pPr marL="0" indent="0">
              <a:buNone/>
              <a:defRPr sz="2400" b="1"/>
            </a:lvl1pPr>
            <a:lvl2pPr marL="454128" indent="0">
              <a:buNone/>
              <a:defRPr sz="2000" b="1"/>
            </a:lvl2pPr>
            <a:lvl3pPr marL="908259" indent="0">
              <a:buNone/>
              <a:defRPr sz="1800" b="1"/>
            </a:lvl3pPr>
            <a:lvl4pPr marL="1362390" indent="0">
              <a:buNone/>
              <a:defRPr sz="1600" b="1"/>
            </a:lvl4pPr>
            <a:lvl5pPr marL="1816518" indent="0">
              <a:buNone/>
              <a:defRPr sz="1600" b="1"/>
            </a:lvl5pPr>
            <a:lvl6pPr marL="2270652" indent="0">
              <a:buNone/>
              <a:defRPr sz="1600" b="1"/>
            </a:lvl6pPr>
            <a:lvl7pPr marL="2724774" indent="0">
              <a:buNone/>
              <a:defRPr sz="1600" b="1"/>
            </a:lvl7pPr>
            <a:lvl8pPr marL="3178898" indent="0">
              <a:buNone/>
              <a:defRPr sz="1600" b="1"/>
            </a:lvl8pPr>
            <a:lvl9pPr marL="3633035"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4"/>
            <a:ext cx="4041775" cy="639762"/>
          </a:xfrm>
        </p:spPr>
        <p:txBody>
          <a:bodyPr anchor="b"/>
          <a:lstStyle>
            <a:lvl1pPr marL="0" indent="0">
              <a:buNone/>
              <a:defRPr sz="2400" b="1"/>
            </a:lvl1pPr>
            <a:lvl2pPr marL="454128" indent="0">
              <a:buNone/>
              <a:defRPr sz="2000" b="1"/>
            </a:lvl2pPr>
            <a:lvl3pPr marL="908259" indent="0">
              <a:buNone/>
              <a:defRPr sz="1800" b="1"/>
            </a:lvl3pPr>
            <a:lvl4pPr marL="1362390" indent="0">
              <a:buNone/>
              <a:defRPr sz="1600" b="1"/>
            </a:lvl4pPr>
            <a:lvl5pPr marL="1816518" indent="0">
              <a:buNone/>
              <a:defRPr sz="1600" b="1"/>
            </a:lvl5pPr>
            <a:lvl6pPr marL="2270652" indent="0">
              <a:buNone/>
              <a:defRPr sz="1600" b="1"/>
            </a:lvl6pPr>
            <a:lvl7pPr marL="2724774" indent="0">
              <a:buNone/>
              <a:defRPr sz="1600" b="1"/>
            </a:lvl7pPr>
            <a:lvl8pPr marL="3178898" indent="0">
              <a:buNone/>
              <a:defRPr sz="1600" b="1"/>
            </a:lvl8pPr>
            <a:lvl9pPr marL="3633035"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u numéro de diapositive 6"/>
          <p:cNvSpPr>
            <a:spLocks noGrp="1"/>
          </p:cNvSpPr>
          <p:nvPr>
            <p:ph type="sldNum" idx="10"/>
          </p:nvPr>
        </p:nvSpPr>
        <p:spPr/>
        <p:txBody>
          <a:bodyPr/>
          <a:lstStyle>
            <a:lvl1pPr>
              <a:defRPr/>
            </a:lvl1pPr>
          </a:lstStyle>
          <a:p>
            <a:fld id="{C4EFBC8F-2C0D-8342-A714-563A1D3DD8BF}" type="slidenum">
              <a:rPr lang="en-US">
                <a:latin typeface="Times New Roman"/>
                <a:ea typeface="ＭＳ Ｐゴシック"/>
              </a:rPr>
              <a:pPr/>
              <a:t>‹#›</a:t>
            </a:fld>
            <a:endParaRPr lang="en-US">
              <a:latin typeface="Times New Roman"/>
              <a:ea typeface="ＭＳ Ｐゴシック"/>
            </a:endParaRPr>
          </a:p>
        </p:txBody>
      </p:sp>
    </p:spTree>
    <p:extLst>
      <p:ext uri="{BB962C8B-B14F-4D97-AF65-F5344CB8AC3E}">
        <p14:creationId xmlns:p14="http://schemas.microsoft.com/office/powerpoint/2010/main" val="30859014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numéro de diapositive 2"/>
          <p:cNvSpPr>
            <a:spLocks noGrp="1"/>
          </p:cNvSpPr>
          <p:nvPr>
            <p:ph type="sldNum" idx="10"/>
          </p:nvPr>
        </p:nvSpPr>
        <p:spPr/>
        <p:txBody>
          <a:bodyPr/>
          <a:lstStyle>
            <a:lvl1pPr>
              <a:defRPr/>
            </a:lvl1pPr>
          </a:lstStyle>
          <a:p>
            <a:fld id="{E4980F88-84F9-EB4D-891C-B02115F25770}" type="slidenum">
              <a:rPr lang="en-US">
                <a:latin typeface="Times New Roman"/>
                <a:ea typeface="ＭＳ Ｐゴシック"/>
              </a:rPr>
              <a:pPr/>
              <a:t>‹#›</a:t>
            </a:fld>
            <a:endParaRPr lang="en-US">
              <a:latin typeface="Times New Roman"/>
              <a:ea typeface="ＭＳ Ｐゴシック"/>
            </a:endParaRPr>
          </a:p>
        </p:txBody>
      </p:sp>
    </p:spTree>
    <p:extLst>
      <p:ext uri="{BB962C8B-B14F-4D97-AF65-F5344CB8AC3E}">
        <p14:creationId xmlns:p14="http://schemas.microsoft.com/office/powerpoint/2010/main" val="32575208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1"/>
          <p:cNvSpPr>
            <a:spLocks noGrp="1"/>
          </p:cNvSpPr>
          <p:nvPr>
            <p:ph type="sldNum" idx="10"/>
          </p:nvPr>
        </p:nvSpPr>
        <p:spPr/>
        <p:txBody>
          <a:bodyPr/>
          <a:lstStyle>
            <a:lvl1pPr>
              <a:defRPr/>
            </a:lvl1pPr>
          </a:lstStyle>
          <a:p>
            <a:fld id="{8FBCE20D-6E74-5C42-A9D3-79A5D5EAE825}" type="slidenum">
              <a:rPr lang="en-US">
                <a:latin typeface="Times New Roman"/>
                <a:ea typeface="ＭＳ Ｐゴシック"/>
              </a:rPr>
              <a:pPr/>
              <a:t>‹#›</a:t>
            </a:fld>
            <a:endParaRPr lang="en-US">
              <a:latin typeface="Times New Roman"/>
              <a:ea typeface="ＭＳ Ｐゴシック"/>
            </a:endParaRPr>
          </a:p>
        </p:txBody>
      </p:sp>
    </p:spTree>
    <p:extLst>
      <p:ext uri="{BB962C8B-B14F-4D97-AF65-F5344CB8AC3E}">
        <p14:creationId xmlns:p14="http://schemas.microsoft.com/office/powerpoint/2010/main" val="17674513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4" y="27311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2" y="1435104"/>
            <a:ext cx="3008313" cy="4691063"/>
          </a:xfrm>
        </p:spPr>
        <p:txBody>
          <a:bodyPr/>
          <a:lstStyle>
            <a:lvl1pPr marL="0" indent="0">
              <a:buNone/>
              <a:defRPr sz="1400"/>
            </a:lvl1pPr>
            <a:lvl2pPr marL="454128" indent="0">
              <a:buNone/>
              <a:defRPr sz="1200"/>
            </a:lvl2pPr>
            <a:lvl3pPr marL="908259" indent="0">
              <a:buNone/>
              <a:defRPr sz="1000"/>
            </a:lvl3pPr>
            <a:lvl4pPr marL="1362390" indent="0">
              <a:buNone/>
              <a:defRPr sz="900"/>
            </a:lvl4pPr>
            <a:lvl5pPr marL="1816518" indent="0">
              <a:buNone/>
              <a:defRPr sz="900"/>
            </a:lvl5pPr>
            <a:lvl6pPr marL="2270652" indent="0">
              <a:buNone/>
              <a:defRPr sz="900"/>
            </a:lvl6pPr>
            <a:lvl7pPr marL="2724774" indent="0">
              <a:buNone/>
              <a:defRPr sz="900"/>
            </a:lvl7pPr>
            <a:lvl8pPr marL="3178898" indent="0">
              <a:buNone/>
              <a:defRPr sz="900"/>
            </a:lvl8pPr>
            <a:lvl9pPr marL="3633035" indent="0">
              <a:buNone/>
              <a:defRPr sz="900"/>
            </a:lvl9pPr>
          </a:lstStyle>
          <a:p>
            <a:pPr lvl="0"/>
            <a:r>
              <a:rPr lang="fr-FR" smtClean="0"/>
              <a:t>Cliquez pour modifier les styles du texte du masque</a:t>
            </a:r>
          </a:p>
        </p:txBody>
      </p:sp>
      <p:sp>
        <p:nvSpPr>
          <p:cNvPr id="5" name="Espace réservé du numéro de diapositive 4"/>
          <p:cNvSpPr>
            <a:spLocks noGrp="1"/>
          </p:cNvSpPr>
          <p:nvPr>
            <p:ph type="sldNum" idx="10"/>
          </p:nvPr>
        </p:nvSpPr>
        <p:spPr/>
        <p:txBody>
          <a:bodyPr/>
          <a:lstStyle>
            <a:lvl1pPr>
              <a:defRPr/>
            </a:lvl1pPr>
          </a:lstStyle>
          <a:p>
            <a:fld id="{F476807B-8661-8A4A-83D6-2A4177D3F0F5}" type="slidenum">
              <a:rPr lang="en-US">
                <a:latin typeface="Times New Roman"/>
                <a:ea typeface="ＭＳ Ｐゴシック"/>
              </a:rPr>
              <a:pPr/>
              <a:t>‹#›</a:t>
            </a:fld>
            <a:endParaRPr lang="en-US">
              <a:latin typeface="Times New Roman"/>
              <a:ea typeface="ＭＳ Ｐゴシック"/>
            </a:endParaRPr>
          </a:p>
        </p:txBody>
      </p:sp>
    </p:spTree>
    <p:extLst>
      <p:ext uri="{BB962C8B-B14F-4D97-AF65-F5344CB8AC3E}">
        <p14:creationId xmlns:p14="http://schemas.microsoft.com/office/powerpoint/2010/main" val="26245362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4128" indent="0">
              <a:buNone/>
              <a:defRPr sz="2800"/>
            </a:lvl2pPr>
            <a:lvl3pPr marL="908259" indent="0">
              <a:buNone/>
              <a:defRPr sz="2400"/>
            </a:lvl3pPr>
            <a:lvl4pPr marL="1362390" indent="0">
              <a:buNone/>
              <a:defRPr sz="2000"/>
            </a:lvl4pPr>
            <a:lvl5pPr marL="1816518" indent="0">
              <a:buNone/>
              <a:defRPr sz="2000"/>
            </a:lvl5pPr>
            <a:lvl6pPr marL="2270652" indent="0">
              <a:buNone/>
              <a:defRPr sz="2000"/>
            </a:lvl6pPr>
            <a:lvl7pPr marL="2724774" indent="0">
              <a:buNone/>
              <a:defRPr sz="2000"/>
            </a:lvl7pPr>
            <a:lvl8pPr marL="3178898" indent="0">
              <a:buNone/>
              <a:defRPr sz="2000"/>
            </a:lvl8pPr>
            <a:lvl9pPr marL="3633035"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4128" indent="0">
              <a:buNone/>
              <a:defRPr sz="1200"/>
            </a:lvl2pPr>
            <a:lvl3pPr marL="908259" indent="0">
              <a:buNone/>
              <a:defRPr sz="1000"/>
            </a:lvl3pPr>
            <a:lvl4pPr marL="1362390" indent="0">
              <a:buNone/>
              <a:defRPr sz="900"/>
            </a:lvl4pPr>
            <a:lvl5pPr marL="1816518" indent="0">
              <a:buNone/>
              <a:defRPr sz="900"/>
            </a:lvl5pPr>
            <a:lvl6pPr marL="2270652" indent="0">
              <a:buNone/>
              <a:defRPr sz="900"/>
            </a:lvl6pPr>
            <a:lvl7pPr marL="2724774" indent="0">
              <a:buNone/>
              <a:defRPr sz="900"/>
            </a:lvl7pPr>
            <a:lvl8pPr marL="3178898" indent="0">
              <a:buNone/>
              <a:defRPr sz="900"/>
            </a:lvl8pPr>
            <a:lvl9pPr marL="3633035" indent="0">
              <a:buNone/>
              <a:defRPr sz="900"/>
            </a:lvl9pPr>
          </a:lstStyle>
          <a:p>
            <a:pPr lvl="0"/>
            <a:r>
              <a:rPr lang="fr-FR" smtClean="0"/>
              <a:t>Cliquez pour modifier les styles du texte du masque</a:t>
            </a:r>
          </a:p>
        </p:txBody>
      </p:sp>
      <p:sp>
        <p:nvSpPr>
          <p:cNvPr id="5" name="Espace réservé du numéro de diapositive 4"/>
          <p:cNvSpPr>
            <a:spLocks noGrp="1"/>
          </p:cNvSpPr>
          <p:nvPr>
            <p:ph type="sldNum" idx="10"/>
          </p:nvPr>
        </p:nvSpPr>
        <p:spPr/>
        <p:txBody>
          <a:bodyPr/>
          <a:lstStyle>
            <a:lvl1pPr>
              <a:defRPr/>
            </a:lvl1pPr>
          </a:lstStyle>
          <a:p>
            <a:fld id="{DB35D505-804D-6C4F-A5FE-51AFA887B7D8}" type="slidenum">
              <a:rPr lang="en-US">
                <a:latin typeface="Times New Roman"/>
                <a:ea typeface="ＭＳ Ｐゴシック"/>
              </a:rPr>
              <a:pPr/>
              <a:t>‹#›</a:t>
            </a:fld>
            <a:endParaRPr lang="en-US">
              <a:latin typeface="Times New Roman"/>
              <a:ea typeface="ＭＳ Ｐゴシック"/>
            </a:endParaRPr>
          </a:p>
        </p:txBody>
      </p:sp>
    </p:spTree>
    <p:extLst>
      <p:ext uri="{BB962C8B-B14F-4D97-AF65-F5344CB8AC3E}">
        <p14:creationId xmlns:p14="http://schemas.microsoft.com/office/powerpoint/2010/main" val="29133756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numéro de diapositive 3"/>
          <p:cNvSpPr>
            <a:spLocks noGrp="1"/>
          </p:cNvSpPr>
          <p:nvPr>
            <p:ph type="sldNum" idx="10"/>
          </p:nvPr>
        </p:nvSpPr>
        <p:spPr/>
        <p:txBody>
          <a:bodyPr/>
          <a:lstStyle>
            <a:lvl1pPr>
              <a:defRPr/>
            </a:lvl1pPr>
          </a:lstStyle>
          <a:p>
            <a:fld id="{41151E36-4DBA-AA40-A0EC-352C0FC9EFD6}" type="slidenum">
              <a:rPr lang="en-US">
                <a:latin typeface="Times New Roman"/>
                <a:ea typeface="ＭＳ Ｐゴシック"/>
              </a:rPr>
              <a:pPr/>
              <a:t>‹#›</a:t>
            </a:fld>
            <a:endParaRPr lang="en-US">
              <a:latin typeface="Times New Roman"/>
              <a:ea typeface="ＭＳ Ｐゴシック"/>
            </a:endParaRPr>
          </a:p>
        </p:txBody>
      </p:sp>
    </p:spTree>
    <p:extLst>
      <p:ext uri="{BB962C8B-B14F-4D97-AF65-F5344CB8AC3E}">
        <p14:creationId xmlns:p14="http://schemas.microsoft.com/office/powerpoint/2010/main" val="35066043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65" y="463555"/>
            <a:ext cx="1941513" cy="5751513"/>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685800" y="463555"/>
            <a:ext cx="5676900" cy="5751513"/>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numéro de diapositive 3"/>
          <p:cNvSpPr>
            <a:spLocks noGrp="1"/>
          </p:cNvSpPr>
          <p:nvPr>
            <p:ph type="sldNum" idx="10"/>
          </p:nvPr>
        </p:nvSpPr>
        <p:spPr/>
        <p:txBody>
          <a:bodyPr/>
          <a:lstStyle>
            <a:lvl1pPr>
              <a:defRPr/>
            </a:lvl1pPr>
          </a:lstStyle>
          <a:p>
            <a:fld id="{96C2F6DC-F120-4641-A7E1-C71FBAB953C4}" type="slidenum">
              <a:rPr lang="en-US">
                <a:latin typeface="Times New Roman"/>
                <a:ea typeface="ＭＳ Ｐゴシック"/>
              </a:rPr>
              <a:pPr/>
              <a:t>‹#›</a:t>
            </a:fld>
            <a:endParaRPr lang="en-US">
              <a:latin typeface="Times New Roman"/>
              <a:ea typeface="ＭＳ Ｐゴシック"/>
            </a:endParaRPr>
          </a:p>
        </p:txBody>
      </p:sp>
    </p:spTree>
    <p:extLst>
      <p:ext uri="{BB962C8B-B14F-4D97-AF65-F5344CB8AC3E}">
        <p14:creationId xmlns:p14="http://schemas.microsoft.com/office/powerpoint/2010/main" val="8408726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440" y="2129984"/>
            <a:ext cx="7773120" cy="1470394"/>
          </a:xfrm>
        </p:spPr>
        <p:txBody>
          <a:bodyPr/>
          <a:lstStyle/>
          <a:p>
            <a:r>
              <a:rPr lang="fr-FR" smtClean="0"/>
              <a:t>Cliquez et modifiez le titre</a:t>
            </a:r>
            <a:endParaRPr lang="fr-FR"/>
          </a:p>
        </p:txBody>
      </p:sp>
      <p:sp>
        <p:nvSpPr>
          <p:cNvPr id="3" name="Sous-titre 2"/>
          <p:cNvSpPr>
            <a:spLocks noGrp="1"/>
          </p:cNvSpPr>
          <p:nvPr>
            <p:ph type="subTitle" idx="1"/>
          </p:nvPr>
        </p:nvSpPr>
        <p:spPr>
          <a:xfrm>
            <a:off x="1372321" y="3885528"/>
            <a:ext cx="6400800" cy="1752664"/>
          </a:xfrm>
        </p:spPr>
        <p:txBody>
          <a:bodyPr/>
          <a:lstStyle>
            <a:lvl1pPr marL="0" indent="0" algn="ctr">
              <a:buNone/>
              <a:defRPr/>
            </a:lvl1pPr>
            <a:lvl2pPr marL="414081" indent="0" algn="ctr">
              <a:buNone/>
              <a:defRPr/>
            </a:lvl2pPr>
            <a:lvl3pPr marL="828163" indent="0" algn="ctr">
              <a:buNone/>
              <a:defRPr/>
            </a:lvl3pPr>
            <a:lvl4pPr marL="1242244" indent="0" algn="ctr">
              <a:buNone/>
              <a:defRPr/>
            </a:lvl4pPr>
            <a:lvl5pPr marL="1656326" indent="0" algn="ctr">
              <a:buNone/>
              <a:defRPr/>
            </a:lvl5pPr>
            <a:lvl6pPr marL="2070409" indent="0" algn="ctr">
              <a:buNone/>
              <a:defRPr/>
            </a:lvl6pPr>
            <a:lvl7pPr marL="2484490" indent="0" algn="ctr">
              <a:buNone/>
              <a:defRPr/>
            </a:lvl7pPr>
            <a:lvl8pPr marL="2898571" indent="0" algn="ctr">
              <a:buNone/>
              <a:defRPr/>
            </a:lvl8pPr>
            <a:lvl9pPr marL="3312655" indent="0" algn="ctr">
              <a:buNone/>
              <a:defRPr/>
            </a:lvl9pPr>
          </a:lstStyle>
          <a:p>
            <a:r>
              <a:rPr lang="fr-FR" smtClean="0"/>
              <a:t>Cliquez pour modifier le style des sous-titres du masque</a:t>
            </a:r>
            <a:endParaRPr lang="fr-FR"/>
          </a:p>
        </p:txBody>
      </p:sp>
      <p:sp>
        <p:nvSpPr>
          <p:cNvPr id="4" name="Espace réservé de la date 3"/>
          <p:cNvSpPr>
            <a:spLocks noGrp="1"/>
          </p:cNvSpPr>
          <p:nvPr>
            <p:ph type="dt" idx="10"/>
          </p:nvPr>
        </p:nvSpPr>
        <p:spPr/>
        <p:txBody>
          <a:bodyPr/>
          <a:lstStyle>
            <a:lvl1pPr>
              <a:defRPr/>
            </a:lvl1pPr>
          </a:lstStyle>
          <a:p>
            <a:endParaRPr lang="fr-FR">
              <a:latin typeface="Arial"/>
              <a:ea typeface="ＭＳ Ｐゴシック"/>
              <a:cs typeface="Lucida Sans Unicode"/>
            </a:endParaRPr>
          </a:p>
        </p:txBody>
      </p:sp>
      <p:sp>
        <p:nvSpPr>
          <p:cNvPr id="5" name="Espace réservé du pied de page 4"/>
          <p:cNvSpPr>
            <a:spLocks noGrp="1"/>
          </p:cNvSpPr>
          <p:nvPr>
            <p:ph type="ftr" idx="11"/>
          </p:nvPr>
        </p:nvSpPr>
        <p:spPr/>
        <p:txBody>
          <a:bodyPr/>
          <a:lstStyle>
            <a:lvl1pPr>
              <a:defRPr/>
            </a:lvl1pPr>
          </a:lstStyle>
          <a:p>
            <a:endParaRPr lang="fr-FR">
              <a:latin typeface="Arial"/>
              <a:ea typeface="ＭＳ Ｐゴシック"/>
              <a:cs typeface="Lucida Sans Unicode"/>
            </a:endParaRPr>
          </a:p>
        </p:txBody>
      </p:sp>
      <p:sp>
        <p:nvSpPr>
          <p:cNvPr id="6" name="Espace réservé du numéro de diapositive 5"/>
          <p:cNvSpPr>
            <a:spLocks noGrp="1"/>
          </p:cNvSpPr>
          <p:nvPr>
            <p:ph type="sldNum" idx="12"/>
          </p:nvPr>
        </p:nvSpPr>
        <p:spPr/>
        <p:txBody>
          <a:bodyPr/>
          <a:lstStyle>
            <a:lvl1pPr>
              <a:defRPr/>
            </a:lvl1pPr>
          </a:lstStyle>
          <a:p>
            <a:fld id="{98C26E34-B151-CB42-BA15-7E647824D0A9}" type="slidenum">
              <a:rPr lang="fr-FR">
                <a:latin typeface="Arial"/>
                <a:ea typeface="ＭＳ Ｐゴシック"/>
                <a:cs typeface="Lucida Sans Unicode"/>
              </a:rPr>
              <a:pPr/>
              <a:t>‹#›</a:t>
            </a:fld>
            <a:endParaRPr lang="fr-FR">
              <a:latin typeface="Arial"/>
              <a:ea typeface="ＭＳ Ｐゴシック"/>
              <a:cs typeface="Lucida Sans Unicode"/>
            </a:endParaRPr>
          </a:p>
        </p:txBody>
      </p:sp>
    </p:spTree>
    <p:extLst>
      <p:ext uri="{BB962C8B-B14F-4D97-AF65-F5344CB8AC3E}">
        <p14:creationId xmlns:p14="http://schemas.microsoft.com/office/powerpoint/2010/main" val="2020958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lvl1pPr>
              <a:defRPr/>
            </a:lvl1pPr>
          </a:lstStyle>
          <a:p>
            <a:r>
              <a:rPr lang="fr-FR">
                <a:latin typeface="Calibri"/>
              </a:rPr>
              <a:t>20/12/13</a:t>
            </a:r>
          </a:p>
        </p:txBody>
      </p:sp>
      <p:sp>
        <p:nvSpPr>
          <p:cNvPr id="3" name="Espace réservé du numéro de diapositive 2"/>
          <p:cNvSpPr>
            <a:spLocks noGrp="1"/>
          </p:cNvSpPr>
          <p:nvPr>
            <p:ph type="sldNum" idx="11"/>
          </p:nvPr>
        </p:nvSpPr>
        <p:spPr/>
        <p:txBody>
          <a:bodyPr/>
          <a:lstStyle>
            <a:lvl1pPr>
              <a:defRPr/>
            </a:lvl1pPr>
          </a:lstStyle>
          <a:p>
            <a:fld id="{BDA0FD3B-9DFA-A543-999E-C0016400C3B7}" type="slidenum">
              <a:rPr lang="fr-FR">
                <a:latin typeface="Calibri"/>
              </a:rPr>
              <a:pPr/>
              <a:t>‹#›</a:t>
            </a:fld>
            <a:endParaRPr lang="fr-FR">
              <a:latin typeface="Calibri"/>
            </a:endParaRPr>
          </a:p>
        </p:txBody>
      </p:sp>
    </p:spTree>
    <p:extLst>
      <p:ext uri="{BB962C8B-B14F-4D97-AF65-F5344CB8AC3E}">
        <p14:creationId xmlns:p14="http://schemas.microsoft.com/office/powerpoint/2010/main" val="10286067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atin typeface="Arial"/>
              <a:ea typeface="ＭＳ Ｐゴシック"/>
              <a:cs typeface="Lucida Sans Unicode"/>
            </a:endParaRPr>
          </a:p>
        </p:txBody>
      </p:sp>
      <p:sp>
        <p:nvSpPr>
          <p:cNvPr id="5" name="Espace réservé du pied de page 4"/>
          <p:cNvSpPr>
            <a:spLocks noGrp="1"/>
          </p:cNvSpPr>
          <p:nvPr>
            <p:ph type="ftr" idx="11"/>
          </p:nvPr>
        </p:nvSpPr>
        <p:spPr/>
        <p:txBody>
          <a:bodyPr/>
          <a:lstStyle>
            <a:lvl1pPr>
              <a:defRPr/>
            </a:lvl1pPr>
          </a:lstStyle>
          <a:p>
            <a:endParaRPr lang="fr-FR">
              <a:latin typeface="Arial"/>
              <a:ea typeface="ＭＳ Ｐゴシック"/>
              <a:cs typeface="Lucida Sans Unicode"/>
            </a:endParaRPr>
          </a:p>
        </p:txBody>
      </p:sp>
      <p:sp>
        <p:nvSpPr>
          <p:cNvPr id="6" name="Espace réservé du numéro de diapositive 5"/>
          <p:cNvSpPr>
            <a:spLocks noGrp="1"/>
          </p:cNvSpPr>
          <p:nvPr>
            <p:ph type="sldNum" idx="12"/>
          </p:nvPr>
        </p:nvSpPr>
        <p:spPr/>
        <p:txBody>
          <a:bodyPr/>
          <a:lstStyle>
            <a:lvl1pPr>
              <a:defRPr/>
            </a:lvl1pPr>
          </a:lstStyle>
          <a:p>
            <a:fld id="{D764865E-ACDC-E548-86F5-C8C3480DC530}" type="slidenum">
              <a:rPr lang="fr-FR">
                <a:latin typeface="Arial"/>
                <a:ea typeface="ＭＳ Ｐゴシック"/>
                <a:cs typeface="Lucida Sans Unicode"/>
              </a:rPr>
              <a:pPr/>
              <a:t>‹#›</a:t>
            </a:fld>
            <a:endParaRPr lang="fr-FR">
              <a:latin typeface="Arial"/>
              <a:ea typeface="ＭＳ Ｐゴシック"/>
              <a:cs typeface="Lucida Sans Unicode"/>
            </a:endParaRPr>
          </a:p>
        </p:txBody>
      </p:sp>
    </p:spTree>
    <p:extLst>
      <p:ext uri="{BB962C8B-B14F-4D97-AF65-F5344CB8AC3E}">
        <p14:creationId xmlns:p14="http://schemas.microsoft.com/office/powerpoint/2010/main" val="17947562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880" y="4406878"/>
            <a:ext cx="7771680" cy="1362383"/>
          </a:xfrm>
        </p:spPr>
        <p:txBody>
          <a:bodyPr anchor="t"/>
          <a:lstStyle>
            <a:lvl1pPr algn="l">
              <a:defRPr sz="36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880" y="2906225"/>
            <a:ext cx="7771680" cy="1500638"/>
          </a:xfrm>
        </p:spPr>
        <p:txBody>
          <a:bodyPr anchor="b"/>
          <a:lstStyle>
            <a:lvl1pPr marL="0" indent="0">
              <a:buNone/>
              <a:defRPr sz="1800"/>
            </a:lvl1pPr>
            <a:lvl2pPr marL="414081" indent="0">
              <a:buNone/>
              <a:defRPr sz="1600"/>
            </a:lvl2pPr>
            <a:lvl3pPr marL="828163" indent="0">
              <a:buNone/>
              <a:defRPr sz="1500"/>
            </a:lvl3pPr>
            <a:lvl4pPr marL="1242244" indent="0">
              <a:buNone/>
              <a:defRPr sz="1300"/>
            </a:lvl4pPr>
            <a:lvl5pPr marL="1656326" indent="0">
              <a:buNone/>
              <a:defRPr sz="1300"/>
            </a:lvl5pPr>
            <a:lvl6pPr marL="2070409" indent="0">
              <a:buNone/>
              <a:defRPr sz="1300"/>
            </a:lvl6pPr>
            <a:lvl7pPr marL="2484490" indent="0">
              <a:buNone/>
              <a:defRPr sz="1300"/>
            </a:lvl7pPr>
            <a:lvl8pPr marL="2898571" indent="0">
              <a:buNone/>
              <a:defRPr sz="1300"/>
            </a:lvl8pPr>
            <a:lvl9pPr marL="3312655" indent="0">
              <a:buNone/>
              <a:defRPr sz="1300"/>
            </a:lvl9pPr>
          </a:lstStyle>
          <a:p>
            <a:pPr lvl="0"/>
            <a:r>
              <a:rPr lang="fr-FR" smtClean="0"/>
              <a:t>Cliquez pour modifier les styles du texte du masque</a:t>
            </a:r>
          </a:p>
        </p:txBody>
      </p:sp>
      <p:sp>
        <p:nvSpPr>
          <p:cNvPr id="4" name="Espace réservé de la date 3"/>
          <p:cNvSpPr>
            <a:spLocks noGrp="1"/>
          </p:cNvSpPr>
          <p:nvPr>
            <p:ph type="dt" idx="10"/>
          </p:nvPr>
        </p:nvSpPr>
        <p:spPr/>
        <p:txBody>
          <a:bodyPr/>
          <a:lstStyle>
            <a:lvl1pPr>
              <a:defRPr/>
            </a:lvl1pPr>
          </a:lstStyle>
          <a:p>
            <a:endParaRPr lang="fr-FR">
              <a:latin typeface="Arial"/>
              <a:ea typeface="ＭＳ Ｐゴシック"/>
              <a:cs typeface="Lucida Sans Unicode"/>
            </a:endParaRPr>
          </a:p>
        </p:txBody>
      </p:sp>
      <p:sp>
        <p:nvSpPr>
          <p:cNvPr id="5" name="Espace réservé du pied de page 4"/>
          <p:cNvSpPr>
            <a:spLocks noGrp="1"/>
          </p:cNvSpPr>
          <p:nvPr>
            <p:ph type="ftr" idx="11"/>
          </p:nvPr>
        </p:nvSpPr>
        <p:spPr/>
        <p:txBody>
          <a:bodyPr/>
          <a:lstStyle>
            <a:lvl1pPr>
              <a:defRPr/>
            </a:lvl1pPr>
          </a:lstStyle>
          <a:p>
            <a:endParaRPr lang="fr-FR">
              <a:latin typeface="Arial"/>
              <a:ea typeface="ＭＳ Ｐゴシック"/>
              <a:cs typeface="Lucida Sans Unicode"/>
            </a:endParaRPr>
          </a:p>
        </p:txBody>
      </p:sp>
      <p:sp>
        <p:nvSpPr>
          <p:cNvPr id="6" name="Espace réservé du numéro de diapositive 5"/>
          <p:cNvSpPr>
            <a:spLocks noGrp="1"/>
          </p:cNvSpPr>
          <p:nvPr>
            <p:ph type="sldNum" idx="12"/>
          </p:nvPr>
        </p:nvSpPr>
        <p:spPr/>
        <p:txBody>
          <a:bodyPr/>
          <a:lstStyle>
            <a:lvl1pPr>
              <a:defRPr/>
            </a:lvl1pPr>
          </a:lstStyle>
          <a:p>
            <a:fld id="{0C18ADB6-1816-8742-B94E-834AF72B2738}" type="slidenum">
              <a:rPr lang="fr-FR">
                <a:latin typeface="Arial"/>
                <a:ea typeface="ＭＳ Ｐゴシック"/>
                <a:cs typeface="Lucida Sans Unicode"/>
              </a:rPr>
              <a:pPr/>
              <a:t>‹#›</a:t>
            </a:fld>
            <a:endParaRPr lang="fr-FR">
              <a:latin typeface="Arial"/>
              <a:ea typeface="ＭＳ Ｐゴシック"/>
              <a:cs typeface="Lucida Sans Unicode"/>
            </a:endParaRPr>
          </a:p>
        </p:txBody>
      </p:sp>
    </p:spTree>
    <p:extLst>
      <p:ext uri="{BB962C8B-B14F-4D97-AF65-F5344CB8AC3E}">
        <p14:creationId xmlns:p14="http://schemas.microsoft.com/office/powerpoint/2010/main" val="23244448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6485" y="1604328"/>
            <a:ext cx="4040640" cy="3976258"/>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35365" y="1604328"/>
            <a:ext cx="4040640" cy="3976258"/>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idx="10"/>
          </p:nvPr>
        </p:nvSpPr>
        <p:spPr/>
        <p:txBody>
          <a:bodyPr/>
          <a:lstStyle>
            <a:lvl1pPr>
              <a:defRPr/>
            </a:lvl1pPr>
          </a:lstStyle>
          <a:p>
            <a:endParaRPr lang="fr-FR">
              <a:latin typeface="Arial"/>
              <a:ea typeface="ＭＳ Ｐゴシック"/>
              <a:cs typeface="Lucida Sans Unicode"/>
            </a:endParaRPr>
          </a:p>
        </p:txBody>
      </p:sp>
      <p:sp>
        <p:nvSpPr>
          <p:cNvPr id="6" name="Espace réservé du pied de page 5"/>
          <p:cNvSpPr>
            <a:spLocks noGrp="1"/>
          </p:cNvSpPr>
          <p:nvPr>
            <p:ph type="ftr" idx="11"/>
          </p:nvPr>
        </p:nvSpPr>
        <p:spPr/>
        <p:txBody>
          <a:bodyPr/>
          <a:lstStyle>
            <a:lvl1pPr>
              <a:defRPr/>
            </a:lvl1pPr>
          </a:lstStyle>
          <a:p>
            <a:endParaRPr lang="fr-FR">
              <a:latin typeface="Arial"/>
              <a:ea typeface="ＭＳ Ｐゴシック"/>
              <a:cs typeface="Lucida Sans Unicode"/>
            </a:endParaRPr>
          </a:p>
        </p:txBody>
      </p:sp>
      <p:sp>
        <p:nvSpPr>
          <p:cNvPr id="7" name="Espace réservé du numéro de diapositive 6"/>
          <p:cNvSpPr>
            <a:spLocks noGrp="1"/>
          </p:cNvSpPr>
          <p:nvPr>
            <p:ph type="sldNum" idx="12"/>
          </p:nvPr>
        </p:nvSpPr>
        <p:spPr/>
        <p:txBody>
          <a:bodyPr/>
          <a:lstStyle>
            <a:lvl1pPr>
              <a:defRPr/>
            </a:lvl1pPr>
          </a:lstStyle>
          <a:p>
            <a:fld id="{C58435FC-6FA4-AE40-87A4-D42C525F432A}" type="slidenum">
              <a:rPr lang="fr-FR">
                <a:latin typeface="Arial"/>
                <a:ea typeface="ＭＳ Ｐゴシック"/>
                <a:cs typeface="Lucida Sans Unicode"/>
              </a:rPr>
              <a:pPr/>
              <a:t>‹#›</a:t>
            </a:fld>
            <a:endParaRPr lang="fr-FR">
              <a:latin typeface="Arial"/>
              <a:ea typeface="ＭＳ Ｐゴシック"/>
              <a:cs typeface="Lucida Sans Unicode"/>
            </a:endParaRPr>
          </a:p>
        </p:txBody>
      </p:sp>
    </p:spTree>
    <p:extLst>
      <p:ext uri="{BB962C8B-B14F-4D97-AF65-F5344CB8AC3E}">
        <p14:creationId xmlns:p14="http://schemas.microsoft.com/office/powerpoint/2010/main" val="20168971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922" y="275085"/>
            <a:ext cx="8229600" cy="1142039"/>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920" y="1535201"/>
            <a:ext cx="4039200" cy="639427"/>
          </a:xfrm>
        </p:spPr>
        <p:txBody>
          <a:bodyPr anchor="b"/>
          <a:lstStyle>
            <a:lvl1pPr marL="0" indent="0">
              <a:buNone/>
              <a:defRPr sz="2200" b="1"/>
            </a:lvl1pPr>
            <a:lvl2pPr marL="414081" indent="0">
              <a:buNone/>
              <a:defRPr sz="1800" b="1"/>
            </a:lvl2pPr>
            <a:lvl3pPr marL="828163" indent="0">
              <a:buNone/>
              <a:defRPr sz="1600" b="1"/>
            </a:lvl3pPr>
            <a:lvl4pPr marL="1242244" indent="0">
              <a:buNone/>
              <a:defRPr sz="1500" b="1"/>
            </a:lvl4pPr>
            <a:lvl5pPr marL="1656326" indent="0">
              <a:buNone/>
              <a:defRPr sz="1500" b="1"/>
            </a:lvl5pPr>
            <a:lvl6pPr marL="2070409" indent="0">
              <a:buNone/>
              <a:defRPr sz="1500" b="1"/>
            </a:lvl6pPr>
            <a:lvl7pPr marL="2484490" indent="0">
              <a:buNone/>
              <a:defRPr sz="1500" b="1"/>
            </a:lvl7pPr>
            <a:lvl8pPr marL="2898571" indent="0">
              <a:buNone/>
              <a:defRPr sz="1500" b="1"/>
            </a:lvl8pPr>
            <a:lvl9pPr marL="3312655" indent="0">
              <a:buNone/>
              <a:defRPr sz="15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442" y="1535201"/>
            <a:ext cx="4042080" cy="639427"/>
          </a:xfrm>
        </p:spPr>
        <p:txBody>
          <a:bodyPr anchor="b"/>
          <a:lstStyle>
            <a:lvl1pPr marL="0" indent="0">
              <a:buNone/>
              <a:defRPr sz="2200" b="1"/>
            </a:lvl1pPr>
            <a:lvl2pPr marL="414081" indent="0">
              <a:buNone/>
              <a:defRPr sz="1800" b="1"/>
            </a:lvl2pPr>
            <a:lvl3pPr marL="828163" indent="0">
              <a:buNone/>
              <a:defRPr sz="1600" b="1"/>
            </a:lvl3pPr>
            <a:lvl4pPr marL="1242244" indent="0">
              <a:buNone/>
              <a:defRPr sz="1500" b="1"/>
            </a:lvl4pPr>
            <a:lvl5pPr marL="1656326" indent="0">
              <a:buNone/>
              <a:defRPr sz="1500" b="1"/>
            </a:lvl5pPr>
            <a:lvl6pPr marL="2070409" indent="0">
              <a:buNone/>
              <a:defRPr sz="1500" b="1"/>
            </a:lvl6pPr>
            <a:lvl7pPr marL="2484490" indent="0">
              <a:buNone/>
              <a:defRPr sz="1500" b="1"/>
            </a:lvl7pPr>
            <a:lvl8pPr marL="2898571" indent="0">
              <a:buNone/>
              <a:defRPr sz="1500" b="1"/>
            </a:lvl8pPr>
            <a:lvl9pPr marL="3312655" indent="0">
              <a:buNone/>
              <a:defRPr sz="15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idx="10"/>
          </p:nvPr>
        </p:nvSpPr>
        <p:spPr/>
        <p:txBody>
          <a:bodyPr/>
          <a:lstStyle>
            <a:lvl1pPr>
              <a:defRPr/>
            </a:lvl1pPr>
          </a:lstStyle>
          <a:p>
            <a:endParaRPr lang="fr-FR">
              <a:latin typeface="Arial"/>
              <a:ea typeface="ＭＳ Ｐゴシック"/>
              <a:cs typeface="Lucida Sans Unicode"/>
            </a:endParaRPr>
          </a:p>
        </p:txBody>
      </p:sp>
      <p:sp>
        <p:nvSpPr>
          <p:cNvPr id="8" name="Espace réservé du pied de page 7"/>
          <p:cNvSpPr>
            <a:spLocks noGrp="1"/>
          </p:cNvSpPr>
          <p:nvPr>
            <p:ph type="ftr" idx="11"/>
          </p:nvPr>
        </p:nvSpPr>
        <p:spPr/>
        <p:txBody>
          <a:bodyPr/>
          <a:lstStyle>
            <a:lvl1pPr>
              <a:defRPr/>
            </a:lvl1pPr>
          </a:lstStyle>
          <a:p>
            <a:endParaRPr lang="fr-FR">
              <a:latin typeface="Arial"/>
              <a:ea typeface="ＭＳ Ｐゴシック"/>
              <a:cs typeface="Lucida Sans Unicode"/>
            </a:endParaRPr>
          </a:p>
        </p:txBody>
      </p:sp>
      <p:sp>
        <p:nvSpPr>
          <p:cNvPr id="9" name="Espace réservé du numéro de diapositive 8"/>
          <p:cNvSpPr>
            <a:spLocks noGrp="1"/>
          </p:cNvSpPr>
          <p:nvPr>
            <p:ph type="sldNum" idx="12"/>
          </p:nvPr>
        </p:nvSpPr>
        <p:spPr/>
        <p:txBody>
          <a:bodyPr/>
          <a:lstStyle>
            <a:lvl1pPr>
              <a:defRPr/>
            </a:lvl1pPr>
          </a:lstStyle>
          <a:p>
            <a:fld id="{0585CE6A-4737-5141-B3BA-842EBFA279E7}" type="slidenum">
              <a:rPr lang="fr-FR">
                <a:latin typeface="Arial"/>
                <a:ea typeface="ＭＳ Ｐゴシック"/>
                <a:cs typeface="Lucida Sans Unicode"/>
              </a:rPr>
              <a:pPr/>
              <a:t>‹#›</a:t>
            </a:fld>
            <a:endParaRPr lang="fr-FR">
              <a:latin typeface="Arial"/>
              <a:ea typeface="ＭＳ Ｐゴシック"/>
              <a:cs typeface="Lucida Sans Unicode"/>
            </a:endParaRPr>
          </a:p>
        </p:txBody>
      </p:sp>
    </p:spTree>
    <p:extLst>
      <p:ext uri="{BB962C8B-B14F-4D97-AF65-F5344CB8AC3E}">
        <p14:creationId xmlns:p14="http://schemas.microsoft.com/office/powerpoint/2010/main" val="39204623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idx="10"/>
          </p:nvPr>
        </p:nvSpPr>
        <p:spPr/>
        <p:txBody>
          <a:bodyPr/>
          <a:lstStyle>
            <a:lvl1pPr>
              <a:defRPr/>
            </a:lvl1pPr>
          </a:lstStyle>
          <a:p>
            <a:endParaRPr lang="fr-FR">
              <a:latin typeface="Arial"/>
              <a:ea typeface="ＭＳ Ｐゴシック"/>
              <a:cs typeface="Lucida Sans Unicode"/>
            </a:endParaRPr>
          </a:p>
        </p:txBody>
      </p:sp>
      <p:sp>
        <p:nvSpPr>
          <p:cNvPr id="4" name="Espace réservé du pied de page 3"/>
          <p:cNvSpPr>
            <a:spLocks noGrp="1"/>
          </p:cNvSpPr>
          <p:nvPr>
            <p:ph type="ftr" idx="11"/>
          </p:nvPr>
        </p:nvSpPr>
        <p:spPr/>
        <p:txBody>
          <a:bodyPr/>
          <a:lstStyle>
            <a:lvl1pPr>
              <a:defRPr/>
            </a:lvl1pPr>
          </a:lstStyle>
          <a:p>
            <a:endParaRPr lang="fr-FR">
              <a:latin typeface="Arial"/>
              <a:ea typeface="ＭＳ Ｐゴシック"/>
              <a:cs typeface="Lucida Sans Unicode"/>
            </a:endParaRPr>
          </a:p>
        </p:txBody>
      </p:sp>
      <p:sp>
        <p:nvSpPr>
          <p:cNvPr id="5" name="Espace réservé du numéro de diapositive 4"/>
          <p:cNvSpPr>
            <a:spLocks noGrp="1"/>
          </p:cNvSpPr>
          <p:nvPr>
            <p:ph type="sldNum" idx="12"/>
          </p:nvPr>
        </p:nvSpPr>
        <p:spPr/>
        <p:txBody>
          <a:bodyPr/>
          <a:lstStyle>
            <a:lvl1pPr>
              <a:defRPr/>
            </a:lvl1pPr>
          </a:lstStyle>
          <a:p>
            <a:fld id="{C2F43D80-F3FB-D54B-B810-63EF9A1AC99F}" type="slidenum">
              <a:rPr lang="fr-FR">
                <a:latin typeface="Arial"/>
                <a:ea typeface="ＭＳ Ｐゴシック"/>
                <a:cs typeface="Lucida Sans Unicode"/>
              </a:rPr>
              <a:pPr/>
              <a:t>‹#›</a:t>
            </a:fld>
            <a:endParaRPr lang="fr-FR">
              <a:latin typeface="Arial"/>
              <a:ea typeface="ＭＳ Ｐゴシック"/>
              <a:cs typeface="Lucida Sans Unicode"/>
            </a:endParaRPr>
          </a:p>
        </p:txBody>
      </p:sp>
    </p:spTree>
    <p:extLst>
      <p:ext uri="{BB962C8B-B14F-4D97-AF65-F5344CB8AC3E}">
        <p14:creationId xmlns:p14="http://schemas.microsoft.com/office/powerpoint/2010/main" val="35451241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lvl1pPr>
              <a:defRPr/>
            </a:lvl1pPr>
          </a:lstStyle>
          <a:p>
            <a:endParaRPr lang="fr-FR">
              <a:latin typeface="Arial"/>
              <a:ea typeface="ＭＳ Ｐゴシック"/>
              <a:cs typeface="Lucida Sans Unicode"/>
            </a:endParaRPr>
          </a:p>
        </p:txBody>
      </p:sp>
      <p:sp>
        <p:nvSpPr>
          <p:cNvPr id="3" name="Espace réservé du pied de page 2"/>
          <p:cNvSpPr>
            <a:spLocks noGrp="1"/>
          </p:cNvSpPr>
          <p:nvPr>
            <p:ph type="ftr" idx="11"/>
          </p:nvPr>
        </p:nvSpPr>
        <p:spPr/>
        <p:txBody>
          <a:bodyPr/>
          <a:lstStyle>
            <a:lvl1pPr>
              <a:defRPr/>
            </a:lvl1pPr>
          </a:lstStyle>
          <a:p>
            <a:endParaRPr lang="fr-FR">
              <a:latin typeface="Arial"/>
              <a:ea typeface="ＭＳ Ｐゴシック"/>
              <a:cs typeface="Lucida Sans Unicode"/>
            </a:endParaRPr>
          </a:p>
        </p:txBody>
      </p:sp>
      <p:sp>
        <p:nvSpPr>
          <p:cNvPr id="4" name="Espace réservé du numéro de diapositive 3"/>
          <p:cNvSpPr>
            <a:spLocks noGrp="1"/>
          </p:cNvSpPr>
          <p:nvPr>
            <p:ph type="sldNum" idx="12"/>
          </p:nvPr>
        </p:nvSpPr>
        <p:spPr/>
        <p:txBody>
          <a:bodyPr/>
          <a:lstStyle>
            <a:lvl1pPr>
              <a:defRPr/>
            </a:lvl1pPr>
          </a:lstStyle>
          <a:p>
            <a:fld id="{4544338D-D848-DD4C-A879-DE153CF842E8}" type="slidenum">
              <a:rPr lang="fr-FR">
                <a:latin typeface="Arial"/>
                <a:ea typeface="ＭＳ Ｐゴシック"/>
                <a:cs typeface="Lucida Sans Unicode"/>
              </a:rPr>
              <a:pPr/>
              <a:t>‹#›</a:t>
            </a:fld>
            <a:endParaRPr lang="fr-FR">
              <a:latin typeface="Arial"/>
              <a:ea typeface="ＭＳ Ｐゴシック"/>
              <a:cs typeface="Lucida Sans Unicode"/>
            </a:endParaRPr>
          </a:p>
        </p:txBody>
      </p:sp>
    </p:spTree>
    <p:extLst>
      <p:ext uri="{BB962C8B-B14F-4D97-AF65-F5344CB8AC3E}">
        <p14:creationId xmlns:p14="http://schemas.microsoft.com/office/powerpoint/2010/main" val="24762918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920" y="273629"/>
            <a:ext cx="3008160" cy="1160762"/>
          </a:xfrm>
        </p:spPr>
        <p:txBody>
          <a:bodyPr anchor="b"/>
          <a:lstStyle>
            <a:lvl1pPr algn="l">
              <a:defRPr sz="1800" b="1"/>
            </a:lvl1pPr>
          </a:lstStyle>
          <a:p>
            <a:r>
              <a:rPr lang="fr-FR" smtClean="0"/>
              <a:t>Cliquez et modifiez le titre</a:t>
            </a:r>
            <a:endParaRPr lang="fr-FR"/>
          </a:p>
        </p:txBody>
      </p:sp>
      <p:sp>
        <p:nvSpPr>
          <p:cNvPr id="3" name="Espace réservé du contenu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920" y="1434406"/>
            <a:ext cx="3008160" cy="4692013"/>
          </a:xfrm>
        </p:spPr>
        <p:txBody>
          <a:bodyPr/>
          <a:lstStyle>
            <a:lvl1pPr marL="0" indent="0">
              <a:buNone/>
              <a:defRPr sz="1300"/>
            </a:lvl1pPr>
            <a:lvl2pPr marL="414081" indent="0">
              <a:buNone/>
              <a:defRPr sz="1100"/>
            </a:lvl2pPr>
            <a:lvl3pPr marL="828163" indent="0">
              <a:buNone/>
              <a:defRPr sz="900"/>
            </a:lvl3pPr>
            <a:lvl4pPr marL="1242244" indent="0">
              <a:buNone/>
              <a:defRPr sz="800"/>
            </a:lvl4pPr>
            <a:lvl5pPr marL="1656326" indent="0">
              <a:buNone/>
              <a:defRPr sz="800"/>
            </a:lvl5pPr>
            <a:lvl6pPr marL="2070409" indent="0">
              <a:buNone/>
              <a:defRPr sz="800"/>
            </a:lvl6pPr>
            <a:lvl7pPr marL="2484490" indent="0">
              <a:buNone/>
              <a:defRPr sz="800"/>
            </a:lvl7pPr>
            <a:lvl8pPr marL="2898571" indent="0">
              <a:buNone/>
              <a:defRPr sz="800"/>
            </a:lvl8pPr>
            <a:lvl9pPr marL="3312655" indent="0">
              <a:buNone/>
              <a:defRPr sz="800"/>
            </a:lvl9pPr>
          </a:lstStyle>
          <a:p>
            <a:pPr lvl="0"/>
            <a:r>
              <a:rPr lang="fr-FR" smtClean="0"/>
              <a:t>Cliquez pour modifier les styles du texte du masque</a:t>
            </a:r>
          </a:p>
        </p:txBody>
      </p:sp>
      <p:sp>
        <p:nvSpPr>
          <p:cNvPr id="5" name="Espace réservé de la date 4"/>
          <p:cNvSpPr>
            <a:spLocks noGrp="1"/>
          </p:cNvSpPr>
          <p:nvPr>
            <p:ph type="dt" idx="10"/>
          </p:nvPr>
        </p:nvSpPr>
        <p:spPr/>
        <p:txBody>
          <a:bodyPr/>
          <a:lstStyle>
            <a:lvl1pPr>
              <a:defRPr/>
            </a:lvl1pPr>
          </a:lstStyle>
          <a:p>
            <a:endParaRPr lang="fr-FR">
              <a:latin typeface="Arial"/>
              <a:ea typeface="ＭＳ Ｐゴシック"/>
              <a:cs typeface="Lucida Sans Unicode"/>
            </a:endParaRPr>
          </a:p>
        </p:txBody>
      </p:sp>
      <p:sp>
        <p:nvSpPr>
          <p:cNvPr id="6" name="Espace réservé du pied de page 5"/>
          <p:cNvSpPr>
            <a:spLocks noGrp="1"/>
          </p:cNvSpPr>
          <p:nvPr>
            <p:ph type="ftr" idx="11"/>
          </p:nvPr>
        </p:nvSpPr>
        <p:spPr/>
        <p:txBody>
          <a:bodyPr/>
          <a:lstStyle>
            <a:lvl1pPr>
              <a:defRPr/>
            </a:lvl1pPr>
          </a:lstStyle>
          <a:p>
            <a:endParaRPr lang="fr-FR">
              <a:latin typeface="Arial"/>
              <a:ea typeface="ＭＳ Ｐゴシック"/>
              <a:cs typeface="Lucida Sans Unicode"/>
            </a:endParaRPr>
          </a:p>
        </p:txBody>
      </p:sp>
      <p:sp>
        <p:nvSpPr>
          <p:cNvPr id="7" name="Espace réservé du numéro de diapositive 6"/>
          <p:cNvSpPr>
            <a:spLocks noGrp="1"/>
          </p:cNvSpPr>
          <p:nvPr>
            <p:ph type="sldNum" idx="12"/>
          </p:nvPr>
        </p:nvSpPr>
        <p:spPr/>
        <p:txBody>
          <a:bodyPr/>
          <a:lstStyle>
            <a:lvl1pPr>
              <a:defRPr/>
            </a:lvl1pPr>
          </a:lstStyle>
          <a:p>
            <a:fld id="{E3E622B4-BEE2-2E44-8B93-5A100274139B}" type="slidenum">
              <a:rPr lang="fr-FR">
                <a:latin typeface="Arial"/>
                <a:ea typeface="ＭＳ Ｐゴシック"/>
                <a:cs typeface="Lucida Sans Unicode"/>
              </a:rPr>
              <a:pPr/>
              <a:t>‹#›</a:t>
            </a:fld>
            <a:endParaRPr lang="fr-FR">
              <a:latin typeface="Arial"/>
              <a:ea typeface="ＭＳ Ｐゴシック"/>
              <a:cs typeface="Lucida Sans Unicode"/>
            </a:endParaRPr>
          </a:p>
        </p:txBody>
      </p:sp>
    </p:spTree>
    <p:extLst>
      <p:ext uri="{BB962C8B-B14F-4D97-AF65-F5344CB8AC3E}">
        <p14:creationId xmlns:p14="http://schemas.microsoft.com/office/powerpoint/2010/main" val="20085001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805" y="4800026"/>
            <a:ext cx="5486400" cy="567420"/>
          </a:xfrm>
        </p:spPr>
        <p:txBody>
          <a:bodyPr anchor="b"/>
          <a:lstStyle>
            <a:lvl1pPr algn="l">
              <a:defRPr sz="18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805" y="612065"/>
            <a:ext cx="5486400" cy="4115952"/>
          </a:xfrm>
        </p:spPr>
        <p:txBody>
          <a:bodyPr/>
          <a:lstStyle>
            <a:lvl1pPr marL="0" indent="0">
              <a:buNone/>
              <a:defRPr sz="2900"/>
            </a:lvl1pPr>
            <a:lvl2pPr marL="414081" indent="0">
              <a:buNone/>
              <a:defRPr sz="2500"/>
            </a:lvl2pPr>
            <a:lvl3pPr marL="828163" indent="0">
              <a:buNone/>
              <a:defRPr sz="2200"/>
            </a:lvl3pPr>
            <a:lvl4pPr marL="1242244" indent="0">
              <a:buNone/>
              <a:defRPr sz="1800"/>
            </a:lvl4pPr>
            <a:lvl5pPr marL="1656326" indent="0">
              <a:buNone/>
              <a:defRPr sz="1800"/>
            </a:lvl5pPr>
            <a:lvl6pPr marL="2070409" indent="0">
              <a:buNone/>
              <a:defRPr sz="1800"/>
            </a:lvl6pPr>
            <a:lvl7pPr marL="2484490" indent="0">
              <a:buNone/>
              <a:defRPr sz="1800"/>
            </a:lvl7pPr>
            <a:lvl8pPr marL="2898571" indent="0">
              <a:buNone/>
              <a:defRPr sz="1800"/>
            </a:lvl8pPr>
            <a:lvl9pPr marL="3312655" indent="0">
              <a:buNone/>
              <a:defRPr sz="1800"/>
            </a:lvl9pPr>
          </a:lstStyle>
          <a:p>
            <a:endParaRPr lang="fr-FR"/>
          </a:p>
        </p:txBody>
      </p:sp>
      <p:sp>
        <p:nvSpPr>
          <p:cNvPr id="4" name="Espace réservé du texte 3"/>
          <p:cNvSpPr>
            <a:spLocks noGrp="1"/>
          </p:cNvSpPr>
          <p:nvPr>
            <p:ph type="body" sz="half" idx="2"/>
          </p:nvPr>
        </p:nvSpPr>
        <p:spPr>
          <a:xfrm>
            <a:off x="1792805" y="5367444"/>
            <a:ext cx="5486400" cy="805044"/>
          </a:xfrm>
        </p:spPr>
        <p:txBody>
          <a:bodyPr/>
          <a:lstStyle>
            <a:lvl1pPr marL="0" indent="0">
              <a:buNone/>
              <a:defRPr sz="1300"/>
            </a:lvl1pPr>
            <a:lvl2pPr marL="414081" indent="0">
              <a:buNone/>
              <a:defRPr sz="1100"/>
            </a:lvl2pPr>
            <a:lvl3pPr marL="828163" indent="0">
              <a:buNone/>
              <a:defRPr sz="900"/>
            </a:lvl3pPr>
            <a:lvl4pPr marL="1242244" indent="0">
              <a:buNone/>
              <a:defRPr sz="800"/>
            </a:lvl4pPr>
            <a:lvl5pPr marL="1656326" indent="0">
              <a:buNone/>
              <a:defRPr sz="800"/>
            </a:lvl5pPr>
            <a:lvl6pPr marL="2070409" indent="0">
              <a:buNone/>
              <a:defRPr sz="800"/>
            </a:lvl6pPr>
            <a:lvl7pPr marL="2484490" indent="0">
              <a:buNone/>
              <a:defRPr sz="800"/>
            </a:lvl7pPr>
            <a:lvl8pPr marL="2898571" indent="0">
              <a:buNone/>
              <a:defRPr sz="800"/>
            </a:lvl8pPr>
            <a:lvl9pPr marL="3312655" indent="0">
              <a:buNone/>
              <a:defRPr sz="800"/>
            </a:lvl9pPr>
          </a:lstStyle>
          <a:p>
            <a:pPr lvl="0"/>
            <a:r>
              <a:rPr lang="fr-FR" smtClean="0"/>
              <a:t>Cliquez pour modifier les styles du texte du masque</a:t>
            </a:r>
          </a:p>
        </p:txBody>
      </p:sp>
      <p:sp>
        <p:nvSpPr>
          <p:cNvPr id="5" name="Espace réservé de la date 4"/>
          <p:cNvSpPr>
            <a:spLocks noGrp="1"/>
          </p:cNvSpPr>
          <p:nvPr>
            <p:ph type="dt" idx="10"/>
          </p:nvPr>
        </p:nvSpPr>
        <p:spPr/>
        <p:txBody>
          <a:bodyPr/>
          <a:lstStyle>
            <a:lvl1pPr>
              <a:defRPr/>
            </a:lvl1pPr>
          </a:lstStyle>
          <a:p>
            <a:endParaRPr lang="fr-FR">
              <a:latin typeface="Arial"/>
              <a:ea typeface="ＭＳ Ｐゴシック"/>
              <a:cs typeface="Lucida Sans Unicode"/>
            </a:endParaRPr>
          </a:p>
        </p:txBody>
      </p:sp>
      <p:sp>
        <p:nvSpPr>
          <p:cNvPr id="6" name="Espace réservé du pied de page 5"/>
          <p:cNvSpPr>
            <a:spLocks noGrp="1"/>
          </p:cNvSpPr>
          <p:nvPr>
            <p:ph type="ftr" idx="11"/>
          </p:nvPr>
        </p:nvSpPr>
        <p:spPr/>
        <p:txBody>
          <a:bodyPr/>
          <a:lstStyle>
            <a:lvl1pPr>
              <a:defRPr/>
            </a:lvl1pPr>
          </a:lstStyle>
          <a:p>
            <a:endParaRPr lang="fr-FR">
              <a:latin typeface="Arial"/>
              <a:ea typeface="ＭＳ Ｐゴシック"/>
              <a:cs typeface="Lucida Sans Unicode"/>
            </a:endParaRPr>
          </a:p>
        </p:txBody>
      </p:sp>
      <p:sp>
        <p:nvSpPr>
          <p:cNvPr id="7" name="Espace réservé du numéro de diapositive 6"/>
          <p:cNvSpPr>
            <a:spLocks noGrp="1"/>
          </p:cNvSpPr>
          <p:nvPr>
            <p:ph type="sldNum" idx="12"/>
          </p:nvPr>
        </p:nvSpPr>
        <p:spPr/>
        <p:txBody>
          <a:bodyPr/>
          <a:lstStyle>
            <a:lvl1pPr>
              <a:defRPr/>
            </a:lvl1pPr>
          </a:lstStyle>
          <a:p>
            <a:fld id="{D77F4C5D-D48E-3F4E-8D46-0D2FA46CC852}" type="slidenum">
              <a:rPr lang="fr-FR">
                <a:latin typeface="Arial"/>
                <a:ea typeface="ＭＳ Ｐゴシック"/>
                <a:cs typeface="Lucida Sans Unicode"/>
              </a:rPr>
              <a:pPr/>
              <a:t>‹#›</a:t>
            </a:fld>
            <a:endParaRPr lang="fr-FR">
              <a:latin typeface="Arial"/>
              <a:ea typeface="ＭＳ Ｐゴシック"/>
              <a:cs typeface="Lucida Sans Unicode"/>
            </a:endParaRPr>
          </a:p>
        </p:txBody>
      </p:sp>
    </p:spTree>
    <p:extLst>
      <p:ext uri="{BB962C8B-B14F-4D97-AF65-F5344CB8AC3E}">
        <p14:creationId xmlns:p14="http://schemas.microsoft.com/office/powerpoint/2010/main" val="4959268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atin typeface="Arial"/>
              <a:ea typeface="ＭＳ Ｐゴシック"/>
              <a:cs typeface="Lucida Sans Unicode"/>
            </a:endParaRPr>
          </a:p>
        </p:txBody>
      </p:sp>
      <p:sp>
        <p:nvSpPr>
          <p:cNvPr id="5" name="Espace réservé du pied de page 4"/>
          <p:cNvSpPr>
            <a:spLocks noGrp="1"/>
          </p:cNvSpPr>
          <p:nvPr>
            <p:ph type="ftr" idx="11"/>
          </p:nvPr>
        </p:nvSpPr>
        <p:spPr/>
        <p:txBody>
          <a:bodyPr/>
          <a:lstStyle>
            <a:lvl1pPr>
              <a:defRPr/>
            </a:lvl1pPr>
          </a:lstStyle>
          <a:p>
            <a:endParaRPr lang="fr-FR">
              <a:latin typeface="Arial"/>
              <a:ea typeface="ＭＳ Ｐゴシック"/>
              <a:cs typeface="Lucida Sans Unicode"/>
            </a:endParaRPr>
          </a:p>
        </p:txBody>
      </p:sp>
      <p:sp>
        <p:nvSpPr>
          <p:cNvPr id="6" name="Espace réservé du numéro de diapositive 5"/>
          <p:cNvSpPr>
            <a:spLocks noGrp="1"/>
          </p:cNvSpPr>
          <p:nvPr>
            <p:ph type="sldNum" idx="12"/>
          </p:nvPr>
        </p:nvSpPr>
        <p:spPr/>
        <p:txBody>
          <a:bodyPr/>
          <a:lstStyle>
            <a:lvl1pPr>
              <a:defRPr/>
            </a:lvl1pPr>
          </a:lstStyle>
          <a:p>
            <a:fld id="{258AACB4-6408-4745-9036-6EC4184DCAF5}" type="slidenum">
              <a:rPr lang="fr-FR">
                <a:latin typeface="Arial"/>
                <a:ea typeface="ＭＳ Ｐゴシック"/>
                <a:cs typeface="Lucida Sans Unicode"/>
              </a:rPr>
              <a:pPr/>
              <a:t>‹#›</a:t>
            </a:fld>
            <a:endParaRPr lang="fr-FR">
              <a:latin typeface="Arial"/>
              <a:ea typeface="ＭＳ Ｐゴシック"/>
              <a:cs typeface="Lucida Sans Unicode"/>
            </a:endParaRPr>
          </a:p>
        </p:txBody>
      </p:sp>
    </p:spTree>
    <p:extLst>
      <p:ext uri="{BB962C8B-B14F-4D97-AF65-F5344CB8AC3E}">
        <p14:creationId xmlns:p14="http://schemas.microsoft.com/office/powerpoint/2010/main" val="33089478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1122" y="273629"/>
            <a:ext cx="2054880" cy="5306958"/>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6481" y="273629"/>
            <a:ext cx="6026400" cy="530695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atin typeface="Arial"/>
              <a:ea typeface="ＭＳ Ｐゴシック"/>
              <a:cs typeface="Lucida Sans Unicode"/>
            </a:endParaRPr>
          </a:p>
        </p:txBody>
      </p:sp>
      <p:sp>
        <p:nvSpPr>
          <p:cNvPr id="5" name="Espace réservé du pied de page 4"/>
          <p:cNvSpPr>
            <a:spLocks noGrp="1"/>
          </p:cNvSpPr>
          <p:nvPr>
            <p:ph type="ftr" idx="11"/>
          </p:nvPr>
        </p:nvSpPr>
        <p:spPr/>
        <p:txBody>
          <a:bodyPr/>
          <a:lstStyle>
            <a:lvl1pPr>
              <a:defRPr/>
            </a:lvl1pPr>
          </a:lstStyle>
          <a:p>
            <a:endParaRPr lang="fr-FR">
              <a:latin typeface="Arial"/>
              <a:ea typeface="ＭＳ Ｐゴシック"/>
              <a:cs typeface="Lucida Sans Unicode"/>
            </a:endParaRPr>
          </a:p>
        </p:txBody>
      </p:sp>
      <p:sp>
        <p:nvSpPr>
          <p:cNvPr id="6" name="Espace réservé du numéro de diapositive 5"/>
          <p:cNvSpPr>
            <a:spLocks noGrp="1"/>
          </p:cNvSpPr>
          <p:nvPr>
            <p:ph type="sldNum" idx="12"/>
          </p:nvPr>
        </p:nvSpPr>
        <p:spPr/>
        <p:txBody>
          <a:bodyPr/>
          <a:lstStyle>
            <a:lvl1pPr>
              <a:defRPr/>
            </a:lvl1pPr>
          </a:lstStyle>
          <a:p>
            <a:fld id="{AB6E6AD0-382B-4B4C-8F8B-3BA711287688}" type="slidenum">
              <a:rPr lang="fr-FR">
                <a:latin typeface="Arial"/>
                <a:ea typeface="ＭＳ Ｐゴシック"/>
                <a:cs typeface="Lucida Sans Unicode"/>
              </a:rPr>
              <a:pPr/>
              <a:t>‹#›</a:t>
            </a:fld>
            <a:endParaRPr lang="fr-FR">
              <a:latin typeface="Arial"/>
              <a:ea typeface="ＭＳ Ｐゴシック"/>
              <a:cs typeface="Lucida Sans Unicode"/>
            </a:endParaRPr>
          </a:p>
        </p:txBody>
      </p:sp>
    </p:spTree>
    <p:extLst>
      <p:ext uri="{BB962C8B-B14F-4D97-AF65-F5344CB8AC3E}">
        <p14:creationId xmlns:p14="http://schemas.microsoft.com/office/powerpoint/2010/main" val="1900461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4" y="27311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2" y="1435104"/>
            <a:ext cx="3008313" cy="4691063"/>
          </a:xfrm>
        </p:spPr>
        <p:txBody>
          <a:bodyPr/>
          <a:lstStyle>
            <a:lvl1pPr marL="0" indent="0">
              <a:buNone/>
              <a:defRPr sz="1400"/>
            </a:lvl1pPr>
            <a:lvl2pPr marL="454128" indent="0">
              <a:buNone/>
              <a:defRPr sz="1200"/>
            </a:lvl2pPr>
            <a:lvl3pPr marL="908259" indent="0">
              <a:buNone/>
              <a:defRPr sz="1000"/>
            </a:lvl3pPr>
            <a:lvl4pPr marL="1362390" indent="0">
              <a:buNone/>
              <a:defRPr sz="900"/>
            </a:lvl4pPr>
            <a:lvl5pPr marL="1816518" indent="0">
              <a:buNone/>
              <a:defRPr sz="900"/>
            </a:lvl5pPr>
            <a:lvl6pPr marL="2270652" indent="0">
              <a:buNone/>
              <a:defRPr sz="900"/>
            </a:lvl6pPr>
            <a:lvl7pPr marL="2724774" indent="0">
              <a:buNone/>
              <a:defRPr sz="900"/>
            </a:lvl7pPr>
            <a:lvl8pPr marL="3178898" indent="0">
              <a:buNone/>
              <a:defRPr sz="900"/>
            </a:lvl8pPr>
            <a:lvl9pPr marL="3633035" indent="0">
              <a:buNone/>
              <a:defRPr sz="900"/>
            </a:lvl9pPr>
          </a:lstStyle>
          <a:p>
            <a:pPr lvl="0"/>
            <a:r>
              <a:rPr lang="fr-FR" smtClean="0"/>
              <a:t>Cliquez pour modifier les styles du texte du masque</a:t>
            </a:r>
          </a:p>
        </p:txBody>
      </p:sp>
      <p:sp>
        <p:nvSpPr>
          <p:cNvPr id="5" name="Espace réservé de la date 4"/>
          <p:cNvSpPr>
            <a:spLocks noGrp="1"/>
          </p:cNvSpPr>
          <p:nvPr>
            <p:ph type="dt" idx="10"/>
          </p:nvPr>
        </p:nvSpPr>
        <p:spPr/>
        <p:txBody>
          <a:bodyPr/>
          <a:lstStyle>
            <a:lvl1pPr>
              <a:defRPr/>
            </a:lvl1pPr>
          </a:lstStyle>
          <a:p>
            <a:r>
              <a:rPr lang="fr-FR">
                <a:latin typeface="Calibri"/>
              </a:rPr>
              <a:t>20/12/13</a:t>
            </a:r>
          </a:p>
        </p:txBody>
      </p:sp>
      <p:sp>
        <p:nvSpPr>
          <p:cNvPr id="6" name="Espace réservé du numéro de diapositive 5"/>
          <p:cNvSpPr>
            <a:spLocks noGrp="1"/>
          </p:cNvSpPr>
          <p:nvPr>
            <p:ph type="sldNum" idx="11"/>
          </p:nvPr>
        </p:nvSpPr>
        <p:spPr/>
        <p:txBody>
          <a:bodyPr/>
          <a:lstStyle>
            <a:lvl1pPr>
              <a:defRPr/>
            </a:lvl1pPr>
          </a:lstStyle>
          <a:p>
            <a:fld id="{7CAE8B74-105F-2E46-95B9-43C2F6685266}" type="slidenum">
              <a:rPr lang="fr-FR">
                <a:latin typeface="Calibri"/>
              </a:rPr>
              <a:pPr/>
              <a:t>‹#›</a:t>
            </a:fld>
            <a:endParaRPr lang="fr-FR">
              <a:latin typeface="Calibri"/>
            </a:endParaRPr>
          </a:p>
        </p:txBody>
      </p:sp>
    </p:spTree>
    <p:extLst>
      <p:ext uri="{BB962C8B-B14F-4D97-AF65-F5344CB8AC3E}">
        <p14:creationId xmlns:p14="http://schemas.microsoft.com/office/powerpoint/2010/main" val="6478343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456480" y="273629"/>
            <a:ext cx="8219520" cy="1136280"/>
          </a:xfrm>
        </p:spPr>
        <p:txBody>
          <a:bodyPr/>
          <a:lstStyle/>
          <a:p>
            <a:r>
              <a:rPr lang="fr-FR" smtClean="0"/>
              <a:t>Cliquez et modifiez le titre</a:t>
            </a:r>
            <a:endParaRPr lang="fr-FR"/>
          </a:p>
        </p:txBody>
      </p:sp>
      <p:sp>
        <p:nvSpPr>
          <p:cNvPr id="3" name="Espace réservé de la date 2"/>
          <p:cNvSpPr>
            <a:spLocks noGrp="1"/>
          </p:cNvSpPr>
          <p:nvPr>
            <p:ph type="dt" idx="10"/>
          </p:nvPr>
        </p:nvSpPr>
        <p:spPr>
          <a:xfrm>
            <a:off x="456481" y="6247391"/>
            <a:ext cx="2121120" cy="463729"/>
          </a:xfrm>
        </p:spPr>
        <p:txBody>
          <a:bodyPr/>
          <a:lstStyle>
            <a:lvl1pPr>
              <a:defRPr/>
            </a:lvl1pPr>
          </a:lstStyle>
          <a:p>
            <a:endParaRPr lang="fr-FR">
              <a:latin typeface="Arial"/>
              <a:ea typeface="ＭＳ Ｐゴシック"/>
              <a:cs typeface="Lucida Sans Unicode"/>
            </a:endParaRPr>
          </a:p>
        </p:txBody>
      </p:sp>
      <p:sp>
        <p:nvSpPr>
          <p:cNvPr id="4" name="Espace réservé du pied de page 3"/>
          <p:cNvSpPr>
            <a:spLocks noGrp="1"/>
          </p:cNvSpPr>
          <p:nvPr>
            <p:ph type="ftr" idx="11"/>
          </p:nvPr>
        </p:nvSpPr>
        <p:spPr>
          <a:xfrm>
            <a:off x="3127682" y="6247391"/>
            <a:ext cx="2890080" cy="463729"/>
          </a:xfrm>
        </p:spPr>
        <p:txBody>
          <a:bodyPr/>
          <a:lstStyle>
            <a:lvl1pPr>
              <a:defRPr/>
            </a:lvl1pPr>
          </a:lstStyle>
          <a:p>
            <a:endParaRPr lang="fr-FR">
              <a:latin typeface="Arial"/>
              <a:ea typeface="ＭＳ Ｐゴシック"/>
              <a:cs typeface="Lucida Sans Unicode"/>
            </a:endParaRPr>
          </a:p>
        </p:txBody>
      </p:sp>
      <p:sp>
        <p:nvSpPr>
          <p:cNvPr id="5" name="Espace réservé du numéro de diapositive 4"/>
          <p:cNvSpPr>
            <a:spLocks noGrp="1"/>
          </p:cNvSpPr>
          <p:nvPr>
            <p:ph type="sldNum" idx="12"/>
          </p:nvPr>
        </p:nvSpPr>
        <p:spPr>
          <a:xfrm>
            <a:off x="6556321" y="6247391"/>
            <a:ext cx="2121120" cy="463729"/>
          </a:xfrm>
        </p:spPr>
        <p:txBody>
          <a:bodyPr/>
          <a:lstStyle>
            <a:lvl1pPr>
              <a:defRPr/>
            </a:lvl1pPr>
          </a:lstStyle>
          <a:p>
            <a:fld id="{C3C715A4-8D6D-C040-B691-A8F10A7371AF}" type="slidenum">
              <a:rPr lang="fr-FR">
                <a:latin typeface="Arial"/>
                <a:ea typeface="ＭＳ Ｐゴシック"/>
                <a:cs typeface="Lucida Sans Unicode"/>
              </a:rPr>
              <a:pPr/>
              <a:t>‹#›</a:t>
            </a:fld>
            <a:endParaRPr lang="fr-FR">
              <a:latin typeface="Arial"/>
              <a:ea typeface="ＭＳ Ｐゴシック"/>
              <a:cs typeface="Lucida Sans Unicode"/>
            </a:endParaRPr>
          </a:p>
        </p:txBody>
      </p:sp>
    </p:spTree>
    <p:extLst>
      <p:ext uri="{BB962C8B-B14F-4D97-AF65-F5344CB8AC3E}">
        <p14:creationId xmlns:p14="http://schemas.microsoft.com/office/powerpoint/2010/main" val="39953469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440" y="2129984"/>
            <a:ext cx="7773120" cy="1470394"/>
          </a:xfrm>
        </p:spPr>
        <p:txBody>
          <a:bodyPr/>
          <a:lstStyle/>
          <a:p>
            <a:r>
              <a:rPr lang="fr-FR" smtClean="0"/>
              <a:t>Cliquez et modifiez le titre</a:t>
            </a:r>
            <a:endParaRPr lang="fr-FR"/>
          </a:p>
        </p:txBody>
      </p:sp>
      <p:sp>
        <p:nvSpPr>
          <p:cNvPr id="3" name="Sous-titr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fr-FR" smtClean="0"/>
              <a:t>Cliquez pour modifier le style des sous-titres du masque</a:t>
            </a:r>
            <a:endParaRPr lang="fr-FR"/>
          </a:p>
        </p:txBody>
      </p:sp>
      <p:sp>
        <p:nvSpPr>
          <p:cNvPr id="4" name="Espace réservé de la date 3"/>
          <p:cNvSpPr>
            <a:spLocks noGrp="1"/>
          </p:cNvSpPr>
          <p:nvPr>
            <p:ph type="dt" idx="10"/>
          </p:nvPr>
        </p:nvSpPr>
        <p:spPr/>
        <p:txBody>
          <a:bodyPr/>
          <a:lstStyle>
            <a:lvl1pPr>
              <a:defRPr/>
            </a:lvl1pPr>
          </a:lstStyle>
          <a:p>
            <a:endParaRPr lang="fr-FR">
              <a:latin typeface="Arial"/>
              <a:ea typeface="ＭＳ Ｐゴシック"/>
              <a:cs typeface="Lucida Sans Unicode"/>
            </a:endParaRPr>
          </a:p>
        </p:txBody>
      </p:sp>
      <p:sp>
        <p:nvSpPr>
          <p:cNvPr id="5" name="Espace réservé du pied de page 4"/>
          <p:cNvSpPr>
            <a:spLocks noGrp="1"/>
          </p:cNvSpPr>
          <p:nvPr>
            <p:ph type="ftr" idx="11"/>
          </p:nvPr>
        </p:nvSpPr>
        <p:spPr/>
        <p:txBody>
          <a:bodyPr/>
          <a:lstStyle>
            <a:lvl1pPr>
              <a:defRPr/>
            </a:lvl1pPr>
          </a:lstStyle>
          <a:p>
            <a:endParaRPr lang="fr-FR">
              <a:latin typeface="Arial"/>
              <a:ea typeface="ＭＳ Ｐゴシック"/>
              <a:cs typeface="Lucida Sans Unicode"/>
            </a:endParaRPr>
          </a:p>
        </p:txBody>
      </p:sp>
      <p:sp>
        <p:nvSpPr>
          <p:cNvPr id="6" name="Espace réservé du numéro de diapositive 5"/>
          <p:cNvSpPr>
            <a:spLocks noGrp="1"/>
          </p:cNvSpPr>
          <p:nvPr>
            <p:ph type="sldNum" idx="12"/>
          </p:nvPr>
        </p:nvSpPr>
        <p:spPr/>
        <p:txBody>
          <a:bodyPr/>
          <a:lstStyle>
            <a:lvl1pPr>
              <a:defRPr/>
            </a:lvl1pPr>
          </a:lstStyle>
          <a:p>
            <a:fld id="{98C26E34-B151-CB42-BA15-7E647824D0A9}" type="slidenum">
              <a:rPr lang="fr-FR">
                <a:latin typeface="Arial"/>
                <a:ea typeface="ＭＳ Ｐゴシック"/>
                <a:cs typeface="Lucida Sans Unicode"/>
              </a:rPr>
              <a:pPr/>
              <a:t>‹#›</a:t>
            </a:fld>
            <a:endParaRPr lang="fr-FR">
              <a:latin typeface="Arial"/>
              <a:ea typeface="ＭＳ Ｐゴシック"/>
              <a:cs typeface="Lucida Sans Unicode"/>
            </a:endParaRPr>
          </a:p>
        </p:txBody>
      </p:sp>
    </p:spTree>
    <p:extLst>
      <p:ext uri="{BB962C8B-B14F-4D97-AF65-F5344CB8AC3E}">
        <p14:creationId xmlns:p14="http://schemas.microsoft.com/office/powerpoint/2010/main" val="4663181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atin typeface="Arial"/>
              <a:ea typeface="ＭＳ Ｐゴシック"/>
              <a:cs typeface="Lucida Sans Unicode"/>
            </a:endParaRPr>
          </a:p>
        </p:txBody>
      </p:sp>
      <p:sp>
        <p:nvSpPr>
          <p:cNvPr id="5" name="Espace réservé du pied de page 4"/>
          <p:cNvSpPr>
            <a:spLocks noGrp="1"/>
          </p:cNvSpPr>
          <p:nvPr>
            <p:ph type="ftr" idx="11"/>
          </p:nvPr>
        </p:nvSpPr>
        <p:spPr/>
        <p:txBody>
          <a:bodyPr/>
          <a:lstStyle>
            <a:lvl1pPr>
              <a:defRPr/>
            </a:lvl1pPr>
          </a:lstStyle>
          <a:p>
            <a:endParaRPr lang="fr-FR">
              <a:latin typeface="Arial"/>
              <a:ea typeface="ＭＳ Ｐゴシック"/>
              <a:cs typeface="Lucida Sans Unicode"/>
            </a:endParaRPr>
          </a:p>
        </p:txBody>
      </p:sp>
      <p:sp>
        <p:nvSpPr>
          <p:cNvPr id="6" name="Espace réservé du numéro de diapositive 5"/>
          <p:cNvSpPr>
            <a:spLocks noGrp="1"/>
          </p:cNvSpPr>
          <p:nvPr>
            <p:ph type="sldNum" idx="12"/>
          </p:nvPr>
        </p:nvSpPr>
        <p:spPr/>
        <p:txBody>
          <a:bodyPr/>
          <a:lstStyle>
            <a:lvl1pPr>
              <a:defRPr/>
            </a:lvl1pPr>
          </a:lstStyle>
          <a:p>
            <a:fld id="{D764865E-ACDC-E548-86F5-C8C3480DC530}" type="slidenum">
              <a:rPr lang="fr-FR">
                <a:latin typeface="Arial"/>
                <a:ea typeface="ＭＳ Ｐゴシック"/>
                <a:cs typeface="Lucida Sans Unicode"/>
              </a:rPr>
              <a:pPr/>
              <a:t>‹#›</a:t>
            </a:fld>
            <a:endParaRPr lang="fr-FR">
              <a:latin typeface="Arial"/>
              <a:ea typeface="ＭＳ Ｐゴシック"/>
              <a:cs typeface="Lucida Sans Unicode"/>
            </a:endParaRPr>
          </a:p>
        </p:txBody>
      </p:sp>
    </p:spTree>
    <p:extLst>
      <p:ext uri="{BB962C8B-B14F-4D97-AF65-F5344CB8AC3E}">
        <p14:creationId xmlns:p14="http://schemas.microsoft.com/office/powerpoint/2010/main" val="3201832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880" y="4406863"/>
            <a:ext cx="7771680" cy="1362383"/>
          </a:xfrm>
        </p:spPr>
        <p:txBody>
          <a:bodyPr anchor="t"/>
          <a:lstStyle>
            <a:lvl1pPr algn="l">
              <a:defRPr sz="36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fr-FR" smtClean="0"/>
              <a:t>Cliquez pour modifier les styles du texte du masque</a:t>
            </a:r>
          </a:p>
        </p:txBody>
      </p:sp>
      <p:sp>
        <p:nvSpPr>
          <p:cNvPr id="4" name="Espace réservé de la date 3"/>
          <p:cNvSpPr>
            <a:spLocks noGrp="1"/>
          </p:cNvSpPr>
          <p:nvPr>
            <p:ph type="dt" idx="10"/>
          </p:nvPr>
        </p:nvSpPr>
        <p:spPr/>
        <p:txBody>
          <a:bodyPr/>
          <a:lstStyle>
            <a:lvl1pPr>
              <a:defRPr/>
            </a:lvl1pPr>
          </a:lstStyle>
          <a:p>
            <a:endParaRPr lang="fr-FR">
              <a:latin typeface="Arial"/>
              <a:ea typeface="ＭＳ Ｐゴシック"/>
              <a:cs typeface="Lucida Sans Unicode"/>
            </a:endParaRPr>
          </a:p>
        </p:txBody>
      </p:sp>
      <p:sp>
        <p:nvSpPr>
          <p:cNvPr id="5" name="Espace réservé du pied de page 4"/>
          <p:cNvSpPr>
            <a:spLocks noGrp="1"/>
          </p:cNvSpPr>
          <p:nvPr>
            <p:ph type="ftr" idx="11"/>
          </p:nvPr>
        </p:nvSpPr>
        <p:spPr/>
        <p:txBody>
          <a:bodyPr/>
          <a:lstStyle>
            <a:lvl1pPr>
              <a:defRPr/>
            </a:lvl1pPr>
          </a:lstStyle>
          <a:p>
            <a:endParaRPr lang="fr-FR">
              <a:latin typeface="Arial"/>
              <a:ea typeface="ＭＳ Ｐゴシック"/>
              <a:cs typeface="Lucida Sans Unicode"/>
            </a:endParaRPr>
          </a:p>
        </p:txBody>
      </p:sp>
      <p:sp>
        <p:nvSpPr>
          <p:cNvPr id="6" name="Espace réservé du numéro de diapositive 5"/>
          <p:cNvSpPr>
            <a:spLocks noGrp="1"/>
          </p:cNvSpPr>
          <p:nvPr>
            <p:ph type="sldNum" idx="12"/>
          </p:nvPr>
        </p:nvSpPr>
        <p:spPr/>
        <p:txBody>
          <a:bodyPr/>
          <a:lstStyle>
            <a:lvl1pPr>
              <a:defRPr/>
            </a:lvl1pPr>
          </a:lstStyle>
          <a:p>
            <a:fld id="{0C18ADB6-1816-8742-B94E-834AF72B2738}" type="slidenum">
              <a:rPr lang="fr-FR">
                <a:latin typeface="Arial"/>
                <a:ea typeface="ＭＳ Ｐゴシック"/>
                <a:cs typeface="Lucida Sans Unicode"/>
              </a:rPr>
              <a:pPr/>
              <a:t>‹#›</a:t>
            </a:fld>
            <a:endParaRPr lang="fr-FR">
              <a:latin typeface="Arial"/>
              <a:ea typeface="ＭＳ Ｐゴシック"/>
              <a:cs typeface="Lucida Sans Unicode"/>
            </a:endParaRPr>
          </a:p>
        </p:txBody>
      </p:sp>
    </p:spTree>
    <p:extLst>
      <p:ext uri="{BB962C8B-B14F-4D97-AF65-F5344CB8AC3E}">
        <p14:creationId xmlns:p14="http://schemas.microsoft.com/office/powerpoint/2010/main" val="30592853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6481" y="1604328"/>
            <a:ext cx="4040640" cy="3976258"/>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35361" y="1604328"/>
            <a:ext cx="4040640" cy="3976258"/>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idx="10"/>
          </p:nvPr>
        </p:nvSpPr>
        <p:spPr/>
        <p:txBody>
          <a:bodyPr/>
          <a:lstStyle>
            <a:lvl1pPr>
              <a:defRPr/>
            </a:lvl1pPr>
          </a:lstStyle>
          <a:p>
            <a:endParaRPr lang="fr-FR">
              <a:latin typeface="Arial"/>
              <a:ea typeface="ＭＳ Ｐゴシック"/>
              <a:cs typeface="Lucida Sans Unicode"/>
            </a:endParaRPr>
          </a:p>
        </p:txBody>
      </p:sp>
      <p:sp>
        <p:nvSpPr>
          <p:cNvPr id="6" name="Espace réservé du pied de page 5"/>
          <p:cNvSpPr>
            <a:spLocks noGrp="1"/>
          </p:cNvSpPr>
          <p:nvPr>
            <p:ph type="ftr" idx="11"/>
          </p:nvPr>
        </p:nvSpPr>
        <p:spPr/>
        <p:txBody>
          <a:bodyPr/>
          <a:lstStyle>
            <a:lvl1pPr>
              <a:defRPr/>
            </a:lvl1pPr>
          </a:lstStyle>
          <a:p>
            <a:endParaRPr lang="fr-FR">
              <a:latin typeface="Arial"/>
              <a:ea typeface="ＭＳ Ｐゴシック"/>
              <a:cs typeface="Lucida Sans Unicode"/>
            </a:endParaRPr>
          </a:p>
        </p:txBody>
      </p:sp>
      <p:sp>
        <p:nvSpPr>
          <p:cNvPr id="7" name="Espace réservé du numéro de diapositive 6"/>
          <p:cNvSpPr>
            <a:spLocks noGrp="1"/>
          </p:cNvSpPr>
          <p:nvPr>
            <p:ph type="sldNum" idx="12"/>
          </p:nvPr>
        </p:nvSpPr>
        <p:spPr/>
        <p:txBody>
          <a:bodyPr/>
          <a:lstStyle>
            <a:lvl1pPr>
              <a:defRPr/>
            </a:lvl1pPr>
          </a:lstStyle>
          <a:p>
            <a:fld id="{C58435FC-6FA4-AE40-87A4-D42C525F432A}" type="slidenum">
              <a:rPr lang="fr-FR">
                <a:latin typeface="Arial"/>
                <a:ea typeface="ＭＳ Ｐゴシック"/>
                <a:cs typeface="Lucida Sans Unicode"/>
              </a:rPr>
              <a:pPr/>
              <a:t>‹#›</a:t>
            </a:fld>
            <a:endParaRPr lang="fr-FR">
              <a:latin typeface="Arial"/>
              <a:ea typeface="ＭＳ Ｐゴシック"/>
              <a:cs typeface="Lucida Sans Unicode"/>
            </a:endParaRPr>
          </a:p>
        </p:txBody>
      </p:sp>
    </p:spTree>
    <p:extLst>
      <p:ext uri="{BB962C8B-B14F-4D97-AF65-F5344CB8AC3E}">
        <p14:creationId xmlns:p14="http://schemas.microsoft.com/office/powerpoint/2010/main" val="7180308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921" y="275070"/>
            <a:ext cx="8229600" cy="1142039"/>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idx="10"/>
          </p:nvPr>
        </p:nvSpPr>
        <p:spPr/>
        <p:txBody>
          <a:bodyPr/>
          <a:lstStyle>
            <a:lvl1pPr>
              <a:defRPr/>
            </a:lvl1pPr>
          </a:lstStyle>
          <a:p>
            <a:endParaRPr lang="fr-FR">
              <a:latin typeface="Arial"/>
              <a:ea typeface="ＭＳ Ｐゴシック"/>
              <a:cs typeface="Lucida Sans Unicode"/>
            </a:endParaRPr>
          </a:p>
        </p:txBody>
      </p:sp>
      <p:sp>
        <p:nvSpPr>
          <p:cNvPr id="8" name="Espace réservé du pied de page 7"/>
          <p:cNvSpPr>
            <a:spLocks noGrp="1"/>
          </p:cNvSpPr>
          <p:nvPr>
            <p:ph type="ftr" idx="11"/>
          </p:nvPr>
        </p:nvSpPr>
        <p:spPr/>
        <p:txBody>
          <a:bodyPr/>
          <a:lstStyle>
            <a:lvl1pPr>
              <a:defRPr/>
            </a:lvl1pPr>
          </a:lstStyle>
          <a:p>
            <a:endParaRPr lang="fr-FR">
              <a:latin typeface="Arial"/>
              <a:ea typeface="ＭＳ Ｐゴシック"/>
              <a:cs typeface="Lucida Sans Unicode"/>
            </a:endParaRPr>
          </a:p>
        </p:txBody>
      </p:sp>
      <p:sp>
        <p:nvSpPr>
          <p:cNvPr id="9" name="Espace réservé du numéro de diapositive 8"/>
          <p:cNvSpPr>
            <a:spLocks noGrp="1"/>
          </p:cNvSpPr>
          <p:nvPr>
            <p:ph type="sldNum" idx="12"/>
          </p:nvPr>
        </p:nvSpPr>
        <p:spPr/>
        <p:txBody>
          <a:bodyPr/>
          <a:lstStyle>
            <a:lvl1pPr>
              <a:defRPr/>
            </a:lvl1pPr>
          </a:lstStyle>
          <a:p>
            <a:fld id="{0585CE6A-4737-5141-B3BA-842EBFA279E7}" type="slidenum">
              <a:rPr lang="fr-FR">
                <a:latin typeface="Arial"/>
                <a:ea typeface="ＭＳ Ｐゴシック"/>
                <a:cs typeface="Lucida Sans Unicode"/>
              </a:rPr>
              <a:pPr/>
              <a:t>‹#›</a:t>
            </a:fld>
            <a:endParaRPr lang="fr-FR">
              <a:latin typeface="Arial"/>
              <a:ea typeface="ＭＳ Ｐゴシック"/>
              <a:cs typeface="Lucida Sans Unicode"/>
            </a:endParaRPr>
          </a:p>
        </p:txBody>
      </p:sp>
    </p:spTree>
    <p:extLst>
      <p:ext uri="{BB962C8B-B14F-4D97-AF65-F5344CB8AC3E}">
        <p14:creationId xmlns:p14="http://schemas.microsoft.com/office/powerpoint/2010/main" val="15798768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idx="10"/>
          </p:nvPr>
        </p:nvSpPr>
        <p:spPr/>
        <p:txBody>
          <a:bodyPr/>
          <a:lstStyle>
            <a:lvl1pPr>
              <a:defRPr/>
            </a:lvl1pPr>
          </a:lstStyle>
          <a:p>
            <a:endParaRPr lang="fr-FR">
              <a:latin typeface="Arial"/>
              <a:ea typeface="ＭＳ Ｐゴシック"/>
              <a:cs typeface="Lucida Sans Unicode"/>
            </a:endParaRPr>
          </a:p>
        </p:txBody>
      </p:sp>
      <p:sp>
        <p:nvSpPr>
          <p:cNvPr id="4" name="Espace réservé du pied de page 3"/>
          <p:cNvSpPr>
            <a:spLocks noGrp="1"/>
          </p:cNvSpPr>
          <p:nvPr>
            <p:ph type="ftr" idx="11"/>
          </p:nvPr>
        </p:nvSpPr>
        <p:spPr/>
        <p:txBody>
          <a:bodyPr/>
          <a:lstStyle>
            <a:lvl1pPr>
              <a:defRPr/>
            </a:lvl1pPr>
          </a:lstStyle>
          <a:p>
            <a:endParaRPr lang="fr-FR">
              <a:latin typeface="Arial"/>
              <a:ea typeface="ＭＳ Ｐゴシック"/>
              <a:cs typeface="Lucida Sans Unicode"/>
            </a:endParaRPr>
          </a:p>
        </p:txBody>
      </p:sp>
      <p:sp>
        <p:nvSpPr>
          <p:cNvPr id="5" name="Espace réservé du numéro de diapositive 4"/>
          <p:cNvSpPr>
            <a:spLocks noGrp="1"/>
          </p:cNvSpPr>
          <p:nvPr>
            <p:ph type="sldNum" idx="12"/>
          </p:nvPr>
        </p:nvSpPr>
        <p:spPr/>
        <p:txBody>
          <a:bodyPr/>
          <a:lstStyle>
            <a:lvl1pPr>
              <a:defRPr/>
            </a:lvl1pPr>
          </a:lstStyle>
          <a:p>
            <a:fld id="{C2F43D80-F3FB-D54B-B810-63EF9A1AC99F}" type="slidenum">
              <a:rPr lang="fr-FR">
                <a:latin typeface="Arial"/>
                <a:ea typeface="ＭＳ Ｐゴシック"/>
                <a:cs typeface="Lucida Sans Unicode"/>
              </a:rPr>
              <a:pPr/>
              <a:t>‹#›</a:t>
            </a:fld>
            <a:endParaRPr lang="fr-FR">
              <a:latin typeface="Arial"/>
              <a:ea typeface="ＭＳ Ｐゴシック"/>
              <a:cs typeface="Lucida Sans Unicode"/>
            </a:endParaRPr>
          </a:p>
        </p:txBody>
      </p:sp>
    </p:spTree>
    <p:extLst>
      <p:ext uri="{BB962C8B-B14F-4D97-AF65-F5344CB8AC3E}">
        <p14:creationId xmlns:p14="http://schemas.microsoft.com/office/powerpoint/2010/main" val="21783071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lvl1pPr>
              <a:defRPr/>
            </a:lvl1pPr>
          </a:lstStyle>
          <a:p>
            <a:endParaRPr lang="fr-FR">
              <a:latin typeface="Arial"/>
              <a:ea typeface="ＭＳ Ｐゴシック"/>
              <a:cs typeface="Lucida Sans Unicode"/>
            </a:endParaRPr>
          </a:p>
        </p:txBody>
      </p:sp>
      <p:sp>
        <p:nvSpPr>
          <p:cNvPr id="3" name="Espace réservé du pied de page 2"/>
          <p:cNvSpPr>
            <a:spLocks noGrp="1"/>
          </p:cNvSpPr>
          <p:nvPr>
            <p:ph type="ftr" idx="11"/>
          </p:nvPr>
        </p:nvSpPr>
        <p:spPr/>
        <p:txBody>
          <a:bodyPr/>
          <a:lstStyle>
            <a:lvl1pPr>
              <a:defRPr/>
            </a:lvl1pPr>
          </a:lstStyle>
          <a:p>
            <a:endParaRPr lang="fr-FR">
              <a:latin typeface="Arial"/>
              <a:ea typeface="ＭＳ Ｐゴシック"/>
              <a:cs typeface="Lucida Sans Unicode"/>
            </a:endParaRPr>
          </a:p>
        </p:txBody>
      </p:sp>
      <p:sp>
        <p:nvSpPr>
          <p:cNvPr id="4" name="Espace réservé du numéro de diapositive 3"/>
          <p:cNvSpPr>
            <a:spLocks noGrp="1"/>
          </p:cNvSpPr>
          <p:nvPr>
            <p:ph type="sldNum" idx="12"/>
          </p:nvPr>
        </p:nvSpPr>
        <p:spPr/>
        <p:txBody>
          <a:bodyPr/>
          <a:lstStyle>
            <a:lvl1pPr>
              <a:defRPr/>
            </a:lvl1pPr>
          </a:lstStyle>
          <a:p>
            <a:fld id="{4544338D-D848-DD4C-A879-DE153CF842E8}" type="slidenum">
              <a:rPr lang="fr-FR">
                <a:latin typeface="Arial"/>
                <a:ea typeface="ＭＳ Ｐゴシック"/>
                <a:cs typeface="Lucida Sans Unicode"/>
              </a:rPr>
              <a:pPr/>
              <a:t>‹#›</a:t>
            </a:fld>
            <a:endParaRPr lang="fr-FR">
              <a:latin typeface="Arial"/>
              <a:ea typeface="ＭＳ Ｐゴシック"/>
              <a:cs typeface="Lucida Sans Unicode"/>
            </a:endParaRPr>
          </a:p>
        </p:txBody>
      </p:sp>
    </p:spTree>
    <p:extLst>
      <p:ext uri="{BB962C8B-B14F-4D97-AF65-F5344CB8AC3E}">
        <p14:creationId xmlns:p14="http://schemas.microsoft.com/office/powerpoint/2010/main" val="1376057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920" y="273629"/>
            <a:ext cx="3008160" cy="1160762"/>
          </a:xfrm>
        </p:spPr>
        <p:txBody>
          <a:bodyPr anchor="b"/>
          <a:lstStyle>
            <a:lvl1pPr algn="l">
              <a:defRPr sz="1800" b="1"/>
            </a:lvl1pPr>
          </a:lstStyle>
          <a:p>
            <a:r>
              <a:rPr lang="fr-FR" smtClean="0"/>
              <a:t>Cliquez et modifiez le titre</a:t>
            </a:r>
            <a:endParaRPr lang="fr-FR"/>
          </a:p>
        </p:txBody>
      </p:sp>
      <p:sp>
        <p:nvSpPr>
          <p:cNvPr id="3" name="Espace réservé du contenu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fr-FR" smtClean="0"/>
              <a:t>Cliquez pour modifier les styles du texte du masque</a:t>
            </a:r>
          </a:p>
        </p:txBody>
      </p:sp>
      <p:sp>
        <p:nvSpPr>
          <p:cNvPr id="5" name="Espace réservé de la date 4"/>
          <p:cNvSpPr>
            <a:spLocks noGrp="1"/>
          </p:cNvSpPr>
          <p:nvPr>
            <p:ph type="dt" idx="10"/>
          </p:nvPr>
        </p:nvSpPr>
        <p:spPr/>
        <p:txBody>
          <a:bodyPr/>
          <a:lstStyle>
            <a:lvl1pPr>
              <a:defRPr/>
            </a:lvl1pPr>
          </a:lstStyle>
          <a:p>
            <a:endParaRPr lang="fr-FR">
              <a:latin typeface="Arial"/>
              <a:ea typeface="ＭＳ Ｐゴシック"/>
              <a:cs typeface="Lucida Sans Unicode"/>
            </a:endParaRPr>
          </a:p>
        </p:txBody>
      </p:sp>
      <p:sp>
        <p:nvSpPr>
          <p:cNvPr id="6" name="Espace réservé du pied de page 5"/>
          <p:cNvSpPr>
            <a:spLocks noGrp="1"/>
          </p:cNvSpPr>
          <p:nvPr>
            <p:ph type="ftr" idx="11"/>
          </p:nvPr>
        </p:nvSpPr>
        <p:spPr/>
        <p:txBody>
          <a:bodyPr/>
          <a:lstStyle>
            <a:lvl1pPr>
              <a:defRPr/>
            </a:lvl1pPr>
          </a:lstStyle>
          <a:p>
            <a:endParaRPr lang="fr-FR">
              <a:latin typeface="Arial"/>
              <a:ea typeface="ＭＳ Ｐゴシック"/>
              <a:cs typeface="Lucida Sans Unicode"/>
            </a:endParaRPr>
          </a:p>
        </p:txBody>
      </p:sp>
      <p:sp>
        <p:nvSpPr>
          <p:cNvPr id="7" name="Espace réservé du numéro de diapositive 6"/>
          <p:cNvSpPr>
            <a:spLocks noGrp="1"/>
          </p:cNvSpPr>
          <p:nvPr>
            <p:ph type="sldNum" idx="12"/>
          </p:nvPr>
        </p:nvSpPr>
        <p:spPr/>
        <p:txBody>
          <a:bodyPr/>
          <a:lstStyle>
            <a:lvl1pPr>
              <a:defRPr/>
            </a:lvl1pPr>
          </a:lstStyle>
          <a:p>
            <a:fld id="{E3E622B4-BEE2-2E44-8B93-5A100274139B}" type="slidenum">
              <a:rPr lang="fr-FR">
                <a:latin typeface="Arial"/>
                <a:ea typeface="ＭＳ Ｐゴシック"/>
                <a:cs typeface="Lucida Sans Unicode"/>
              </a:rPr>
              <a:pPr/>
              <a:t>‹#›</a:t>
            </a:fld>
            <a:endParaRPr lang="fr-FR">
              <a:latin typeface="Arial"/>
              <a:ea typeface="ＭＳ Ｐゴシック"/>
              <a:cs typeface="Lucida Sans Unicode"/>
            </a:endParaRPr>
          </a:p>
        </p:txBody>
      </p:sp>
    </p:spTree>
    <p:extLst>
      <p:ext uri="{BB962C8B-B14F-4D97-AF65-F5344CB8AC3E}">
        <p14:creationId xmlns:p14="http://schemas.microsoft.com/office/powerpoint/2010/main" val="7737104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801" y="4800025"/>
            <a:ext cx="5486400" cy="567420"/>
          </a:xfrm>
        </p:spPr>
        <p:txBody>
          <a:bodyPr anchor="b"/>
          <a:lstStyle>
            <a:lvl1pPr algn="l">
              <a:defRPr sz="18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endParaRPr lang="fr-FR"/>
          </a:p>
        </p:txBody>
      </p:sp>
      <p:sp>
        <p:nvSpPr>
          <p:cNvPr id="4" name="Espace réservé du texte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fr-FR" smtClean="0"/>
              <a:t>Cliquez pour modifier les styles du texte du masque</a:t>
            </a:r>
          </a:p>
        </p:txBody>
      </p:sp>
      <p:sp>
        <p:nvSpPr>
          <p:cNvPr id="5" name="Espace réservé de la date 4"/>
          <p:cNvSpPr>
            <a:spLocks noGrp="1"/>
          </p:cNvSpPr>
          <p:nvPr>
            <p:ph type="dt" idx="10"/>
          </p:nvPr>
        </p:nvSpPr>
        <p:spPr/>
        <p:txBody>
          <a:bodyPr/>
          <a:lstStyle>
            <a:lvl1pPr>
              <a:defRPr/>
            </a:lvl1pPr>
          </a:lstStyle>
          <a:p>
            <a:endParaRPr lang="fr-FR">
              <a:latin typeface="Arial"/>
              <a:ea typeface="ＭＳ Ｐゴシック"/>
              <a:cs typeface="Lucida Sans Unicode"/>
            </a:endParaRPr>
          </a:p>
        </p:txBody>
      </p:sp>
      <p:sp>
        <p:nvSpPr>
          <p:cNvPr id="6" name="Espace réservé du pied de page 5"/>
          <p:cNvSpPr>
            <a:spLocks noGrp="1"/>
          </p:cNvSpPr>
          <p:nvPr>
            <p:ph type="ftr" idx="11"/>
          </p:nvPr>
        </p:nvSpPr>
        <p:spPr/>
        <p:txBody>
          <a:bodyPr/>
          <a:lstStyle>
            <a:lvl1pPr>
              <a:defRPr/>
            </a:lvl1pPr>
          </a:lstStyle>
          <a:p>
            <a:endParaRPr lang="fr-FR">
              <a:latin typeface="Arial"/>
              <a:ea typeface="ＭＳ Ｐゴシック"/>
              <a:cs typeface="Lucida Sans Unicode"/>
            </a:endParaRPr>
          </a:p>
        </p:txBody>
      </p:sp>
      <p:sp>
        <p:nvSpPr>
          <p:cNvPr id="7" name="Espace réservé du numéro de diapositive 6"/>
          <p:cNvSpPr>
            <a:spLocks noGrp="1"/>
          </p:cNvSpPr>
          <p:nvPr>
            <p:ph type="sldNum" idx="12"/>
          </p:nvPr>
        </p:nvSpPr>
        <p:spPr/>
        <p:txBody>
          <a:bodyPr/>
          <a:lstStyle>
            <a:lvl1pPr>
              <a:defRPr/>
            </a:lvl1pPr>
          </a:lstStyle>
          <a:p>
            <a:fld id="{D77F4C5D-D48E-3F4E-8D46-0D2FA46CC852}" type="slidenum">
              <a:rPr lang="fr-FR">
                <a:latin typeface="Arial"/>
                <a:ea typeface="ＭＳ Ｐゴシック"/>
                <a:cs typeface="Lucida Sans Unicode"/>
              </a:rPr>
              <a:pPr/>
              <a:t>‹#›</a:t>
            </a:fld>
            <a:endParaRPr lang="fr-FR">
              <a:latin typeface="Arial"/>
              <a:ea typeface="ＭＳ Ｐゴシック"/>
              <a:cs typeface="Lucida Sans Unicode"/>
            </a:endParaRPr>
          </a:p>
        </p:txBody>
      </p:sp>
    </p:spTree>
    <p:extLst>
      <p:ext uri="{BB962C8B-B14F-4D97-AF65-F5344CB8AC3E}">
        <p14:creationId xmlns:p14="http://schemas.microsoft.com/office/powerpoint/2010/main" val="2136803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4128" indent="0">
              <a:buNone/>
              <a:defRPr sz="2800"/>
            </a:lvl2pPr>
            <a:lvl3pPr marL="908259" indent="0">
              <a:buNone/>
              <a:defRPr sz="2400"/>
            </a:lvl3pPr>
            <a:lvl4pPr marL="1362390" indent="0">
              <a:buNone/>
              <a:defRPr sz="2000"/>
            </a:lvl4pPr>
            <a:lvl5pPr marL="1816518" indent="0">
              <a:buNone/>
              <a:defRPr sz="2000"/>
            </a:lvl5pPr>
            <a:lvl6pPr marL="2270652" indent="0">
              <a:buNone/>
              <a:defRPr sz="2000"/>
            </a:lvl6pPr>
            <a:lvl7pPr marL="2724774" indent="0">
              <a:buNone/>
              <a:defRPr sz="2000"/>
            </a:lvl7pPr>
            <a:lvl8pPr marL="3178898" indent="0">
              <a:buNone/>
              <a:defRPr sz="2000"/>
            </a:lvl8pPr>
            <a:lvl9pPr marL="3633035"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4128" indent="0">
              <a:buNone/>
              <a:defRPr sz="1200"/>
            </a:lvl2pPr>
            <a:lvl3pPr marL="908259" indent="0">
              <a:buNone/>
              <a:defRPr sz="1000"/>
            </a:lvl3pPr>
            <a:lvl4pPr marL="1362390" indent="0">
              <a:buNone/>
              <a:defRPr sz="900"/>
            </a:lvl4pPr>
            <a:lvl5pPr marL="1816518" indent="0">
              <a:buNone/>
              <a:defRPr sz="900"/>
            </a:lvl5pPr>
            <a:lvl6pPr marL="2270652" indent="0">
              <a:buNone/>
              <a:defRPr sz="900"/>
            </a:lvl6pPr>
            <a:lvl7pPr marL="2724774" indent="0">
              <a:buNone/>
              <a:defRPr sz="900"/>
            </a:lvl7pPr>
            <a:lvl8pPr marL="3178898" indent="0">
              <a:buNone/>
              <a:defRPr sz="900"/>
            </a:lvl8pPr>
            <a:lvl9pPr marL="3633035" indent="0">
              <a:buNone/>
              <a:defRPr sz="900"/>
            </a:lvl9pPr>
          </a:lstStyle>
          <a:p>
            <a:pPr lvl="0"/>
            <a:r>
              <a:rPr lang="fr-FR" smtClean="0"/>
              <a:t>Cliquez pour modifier les styles du texte du masque</a:t>
            </a:r>
          </a:p>
        </p:txBody>
      </p:sp>
      <p:sp>
        <p:nvSpPr>
          <p:cNvPr id="5" name="Espace réservé de la date 4"/>
          <p:cNvSpPr>
            <a:spLocks noGrp="1"/>
          </p:cNvSpPr>
          <p:nvPr>
            <p:ph type="dt" idx="10"/>
          </p:nvPr>
        </p:nvSpPr>
        <p:spPr/>
        <p:txBody>
          <a:bodyPr/>
          <a:lstStyle>
            <a:lvl1pPr>
              <a:defRPr/>
            </a:lvl1pPr>
          </a:lstStyle>
          <a:p>
            <a:r>
              <a:rPr lang="fr-FR">
                <a:latin typeface="Calibri"/>
              </a:rPr>
              <a:t>20/12/13</a:t>
            </a:r>
          </a:p>
        </p:txBody>
      </p:sp>
      <p:sp>
        <p:nvSpPr>
          <p:cNvPr id="6" name="Espace réservé du numéro de diapositive 5"/>
          <p:cNvSpPr>
            <a:spLocks noGrp="1"/>
          </p:cNvSpPr>
          <p:nvPr>
            <p:ph type="sldNum" idx="11"/>
          </p:nvPr>
        </p:nvSpPr>
        <p:spPr/>
        <p:txBody>
          <a:bodyPr/>
          <a:lstStyle>
            <a:lvl1pPr>
              <a:defRPr/>
            </a:lvl1pPr>
          </a:lstStyle>
          <a:p>
            <a:fld id="{1484C8A6-F91C-774D-9B46-58CB3DA9B3A8}" type="slidenum">
              <a:rPr lang="fr-FR">
                <a:latin typeface="Calibri"/>
              </a:rPr>
              <a:pPr/>
              <a:t>‹#›</a:t>
            </a:fld>
            <a:endParaRPr lang="fr-FR">
              <a:latin typeface="Calibri"/>
            </a:endParaRPr>
          </a:p>
        </p:txBody>
      </p:sp>
    </p:spTree>
    <p:extLst>
      <p:ext uri="{BB962C8B-B14F-4D97-AF65-F5344CB8AC3E}">
        <p14:creationId xmlns:p14="http://schemas.microsoft.com/office/powerpoint/2010/main" val="13102483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atin typeface="Arial"/>
              <a:ea typeface="ＭＳ Ｐゴシック"/>
              <a:cs typeface="Lucida Sans Unicode"/>
            </a:endParaRPr>
          </a:p>
        </p:txBody>
      </p:sp>
      <p:sp>
        <p:nvSpPr>
          <p:cNvPr id="5" name="Espace réservé du pied de page 4"/>
          <p:cNvSpPr>
            <a:spLocks noGrp="1"/>
          </p:cNvSpPr>
          <p:nvPr>
            <p:ph type="ftr" idx="11"/>
          </p:nvPr>
        </p:nvSpPr>
        <p:spPr/>
        <p:txBody>
          <a:bodyPr/>
          <a:lstStyle>
            <a:lvl1pPr>
              <a:defRPr/>
            </a:lvl1pPr>
          </a:lstStyle>
          <a:p>
            <a:endParaRPr lang="fr-FR">
              <a:latin typeface="Arial"/>
              <a:ea typeface="ＭＳ Ｐゴシック"/>
              <a:cs typeface="Lucida Sans Unicode"/>
            </a:endParaRPr>
          </a:p>
        </p:txBody>
      </p:sp>
      <p:sp>
        <p:nvSpPr>
          <p:cNvPr id="6" name="Espace réservé du numéro de diapositive 5"/>
          <p:cNvSpPr>
            <a:spLocks noGrp="1"/>
          </p:cNvSpPr>
          <p:nvPr>
            <p:ph type="sldNum" idx="12"/>
          </p:nvPr>
        </p:nvSpPr>
        <p:spPr/>
        <p:txBody>
          <a:bodyPr/>
          <a:lstStyle>
            <a:lvl1pPr>
              <a:defRPr/>
            </a:lvl1pPr>
          </a:lstStyle>
          <a:p>
            <a:fld id="{258AACB4-6408-4745-9036-6EC4184DCAF5}" type="slidenum">
              <a:rPr lang="fr-FR">
                <a:latin typeface="Arial"/>
                <a:ea typeface="ＭＳ Ｐゴシック"/>
                <a:cs typeface="Lucida Sans Unicode"/>
              </a:rPr>
              <a:pPr/>
              <a:t>‹#›</a:t>
            </a:fld>
            <a:endParaRPr lang="fr-FR">
              <a:latin typeface="Arial"/>
              <a:ea typeface="ＭＳ Ｐゴシック"/>
              <a:cs typeface="Lucida Sans Unicode"/>
            </a:endParaRPr>
          </a:p>
        </p:txBody>
      </p:sp>
    </p:spTree>
    <p:extLst>
      <p:ext uri="{BB962C8B-B14F-4D97-AF65-F5344CB8AC3E}">
        <p14:creationId xmlns:p14="http://schemas.microsoft.com/office/powerpoint/2010/main" val="29555244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1121" y="273629"/>
            <a:ext cx="2054880" cy="5306958"/>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6481" y="273629"/>
            <a:ext cx="6026400" cy="530695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atin typeface="Arial"/>
              <a:ea typeface="ＭＳ Ｐゴシック"/>
              <a:cs typeface="Lucida Sans Unicode"/>
            </a:endParaRPr>
          </a:p>
        </p:txBody>
      </p:sp>
      <p:sp>
        <p:nvSpPr>
          <p:cNvPr id="5" name="Espace réservé du pied de page 4"/>
          <p:cNvSpPr>
            <a:spLocks noGrp="1"/>
          </p:cNvSpPr>
          <p:nvPr>
            <p:ph type="ftr" idx="11"/>
          </p:nvPr>
        </p:nvSpPr>
        <p:spPr/>
        <p:txBody>
          <a:bodyPr/>
          <a:lstStyle>
            <a:lvl1pPr>
              <a:defRPr/>
            </a:lvl1pPr>
          </a:lstStyle>
          <a:p>
            <a:endParaRPr lang="fr-FR">
              <a:latin typeface="Arial"/>
              <a:ea typeface="ＭＳ Ｐゴシック"/>
              <a:cs typeface="Lucida Sans Unicode"/>
            </a:endParaRPr>
          </a:p>
        </p:txBody>
      </p:sp>
      <p:sp>
        <p:nvSpPr>
          <p:cNvPr id="6" name="Espace réservé du numéro de diapositive 5"/>
          <p:cNvSpPr>
            <a:spLocks noGrp="1"/>
          </p:cNvSpPr>
          <p:nvPr>
            <p:ph type="sldNum" idx="12"/>
          </p:nvPr>
        </p:nvSpPr>
        <p:spPr/>
        <p:txBody>
          <a:bodyPr/>
          <a:lstStyle>
            <a:lvl1pPr>
              <a:defRPr/>
            </a:lvl1pPr>
          </a:lstStyle>
          <a:p>
            <a:fld id="{AB6E6AD0-382B-4B4C-8F8B-3BA711287688}" type="slidenum">
              <a:rPr lang="fr-FR">
                <a:latin typeface="Arial"/>
                <a:ea typeface="ＭＳ Ｐゴシック"/>
                <a:cs typeface="Lucida Sans Unicode"/>
              </a:rPr>
              <a:pPr/>
              <a:t>‹#›</a:t>
            </a:fld>
            <a:endParaRPr lang="fr-FR">
              <a:latin typeface="Arial"/>
              <a:ea typeface="ＭＳ Ｐゴシック"/>
              <a:cs typeface="Lucida Sans Unicode"/>
            </a:endParaRPr>
          </a:p>
        </p:txBody>
      </p:sp>
    </p:spTree>
    <p:extLst>
      <p:ext uri="{BB962C8B-B14F-4D97-AF65-F5344CB8AC3E}">
        <p14:creationId xmlns:p14="http://schemas.microsoft.com/office/powerpoint/2010/main" val="42682727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456480" y="273629"/>
            <a:ext cx="8219520" cy="1136280"/>
          </a:xfrm>
        </p:spPr>
        <p:txBody>
          <a:bodyPr/>
          <a:lstStyle/>
          <a:p>
            <a:r>
              <a:rPr lang="fr-FR" smtClean="0"/>
              <a:t>Cliquez et modifiez le titre</a:t>
            </a:r>
            <a:endParaRPr lang="fr-FR"/>
          </a:p>
        </p:txBody>
      </p:sp>
      <p:sp>
        <p:nvSpPr>
          <p:cNvPr id="3" name="Espace réservé de la date 2"/>
          <p:cNvSpPr>
            <a:spLocks noGrp="1"/>
          </p:cNvSpPr>
          <p:nvPr>
            <p:ph type="dt" idx="10"/>
          </p:nvPr>
        </p:nvSpPr>
        <p:spPr>
          <a:xfrm>
            <a:off x="456481" y="6247376"/>
            <a:ext cx="2121120" cy="463729"/>
          </a:xfrm>
        </p:spPr>
        <p:txBody>
          <a:bodyPr/>
          <a:lstStyle>
            <a:lvl1pPr>
              <a:defRPr/>
            </a:lvl1pPr>
          </a:lstStyle>
          <a:p>
            <a:endParaRPr lang="fr-FR">
              <a:latin typeface="Arial"/>
              <a:ea typeface="ＭＳ Ｐゴシック"/>
              <a:cs typeface="Lucida Sans Unicode"/>
            </a:endParaRPr>
          </a:p>
        </p:txBody>
      </p:sp>
      <p:sp>
        <p:nvSpPr>
          <p:cNvPr id="4" name="Espace réservé du pied de page 3"/>
          <p:cNvSpPr>
            <a:spLocks noGrp="1"/>
          </p:cNvSpPr>
          <p:nvPr>
            <p:ph type="ftr" idx="11"/>
          </p:nvPr>
        </p:nvSpPr>
        <p:spPr>
          <a:xfrm>
            <a:off x="3127681" y="6247376"/>
            <a:ext cx="2890080" cy="463729"/>
          </a:xfrm>
        </p:spPr>
        <p:txBody>
          <a:bodyPr/>
          <a:lstStyle>
            <a:lvl1pPr>
              <a:defRPr/>
            </a:lvl1pPr>
          </a:lstStyle>
          <a:p>
            <a:endParaRPr lang="fr-FR">
              <a:latin typeface="Arial"/>
              <a:ea typeface="ＭＳ Ｐゴシック"/>
              <a:cs typeface="Lucida Sans Unicode"/>
            </a:endParaRPr>
          </a:p>
        </p:txBody>
      </p:sp>
      <p:sp>
        <p:nvSpPr>
          <p:cNvPr id="5" name="Espace réservé du numéro de diapositive 4"/>
          <p:cNvSpPr>
            <a:spLocks noGrp="1"/>
          </p:cNvSpPr>
          <p:nvPr>
            <p:ph type="sldNum" idx="12"/>
          </p:nvPr>
        </p:nvSpPr>
        <p:spPr>
          <a:xfrm>
            <a:off x="6556321" y="6247376"/>
            <a:ext cx="2121120" cy="463729"/>
          </a:xfrm>
        </p:spPr>
        <p:txBody>
          <a:bodyPr/>
          <a:lstStyle>
            <a:lvl1pPr>
              <a:defRPr/>
            </a:lvl1pPr>
          </a:lstStyle>
          <a:p>
            <a:fld id="{C3C715A4-8D6D-C040-B691-A8F10A7371AF}" type="slidenum">
              <a:rPr lang="fr-FR">
                <a:latin typeface="Arial"/>
                <a:ea typeface="ＭＳ Ｐゴシック"/>
                <a:cs typeface="Lucida Sans Unicode"/>
              </a:rPr>
              <a:pPr/>
              <a:t>‹#›</a:t>
            </a:fld>
            <a:endParaRPr lang="fr-FR">
              <a:latin typeface="Arial"/>
              <a:ea typeface="ＭＳ Ｐゴシック"/>
              <a:cs typeface="Lucida Sans Unicode"/>
            </a:endParaRPr>
          </a:p>
        </p:txBody>
      </p:sp>
    </p:spTree>
    <p:extLst>
      <p:ext uri="{BB962C8B-B14F-4D97-AF65-F5344CB8AC3E}">
        <p14:creationId xmlns:p14="http://schemas.microsoft.com/office/powerpoint/2010/main" val="17568769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8"/>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2"/>
            <a:ext cx="6400800" cy="1752600"/>
          </a:xfrm>
        </p:spPr>
        <p:txBody>
          <a:bodyPr/>
          <a:lstStyle>
            <a:lvl1pPr marL="0" indent="0" algn="ctr">
              <a:buNone/>
              <a:defRPr/>
            </a:lvl1pPr>
            <a:lvl2pPr marL="454128" indent="0" algn="ctr">
              <a:buNone/>
              <a:defRPr/>
            </a:lvl2pPr>
            <a:lvl3pPr marL="908259" indent="0" algn="ctr">
              <a:buNone/>
              <a:defRPr/>
            </a:lvl3pPr>
            <a:lvl4pPr marL="1362390" indent="0" algn="ctr">
              <a:buNone/>
              <a:defRPr/>
            </a:lvl4pPr>
            <a:lvl5pPr marL="1816518" indent="0" algn="ctr">
              <a:buNone/>
              <a:defRPr/>
            </a:lvl5pPr>
            <a:lvl6pPr marL="2270652" indent="0" algn="ctr">
              <a:buNone/>
              <a:defRPr/>
            </a:lvl6pPr>
            <a:lvl7pPr marL="2724774" indent="0" algn="ctr">
              <a:buNone/>
              <a:defRPr/>
            </a:lvl7pPr>
            <a:lvl8pPr marL="3178898" indent="0" algn="ctr">
              <a:buNone/>
              <a:defRPr/>
            </a:lvl8pPr>
            <a:lvl9pPr marL="3633035" indent="0" algn="ctr">
              <a:buNone/>
              <a:defRPr/>
            </a:lvl9pPr>
          </a:lstStyle>
          <a:p>
            <a:r>
              <a:rPr lang="fr-FR" smtClean="0"/>
              <a:t>Cliquez pour modifier le style des sous-titres du masque</a:t>
            </a:r>
            <a:endParaRPr lang="fr-FR"/>
          </a:p>
        </p:txBody>
      </p:sp>
      <p:sp>
        <p:nvSpPr>
          <p:cNvPr id="4" name="Espace réservé du numéro de diapositive 3"/>
          <p:cNvSpPr>
            <a:spLocks noGrp="1"/>
          </p:cNvSpPr>
          <p:nvPr>
            <p:ph type="sldNum" idx="10"/>
          </p:nvPr>
        </p:nvSpPr>
        <p:spPr/>
        <p:txBody>
          <a:bodyPr/>
          <a:lstStyle>
            <a:lvl1pPr>
              <a:defRPr/>
            </a:lvl1pPr>
          </a:lstStyle>
          <a:p>
            <a:fld id="{3B7F7052-3D30-144A-8DA5-7CDE5F487ED3}" type="slidenum">
              <a:rPr lang="en-US">
                <a:latin typeface="Times New Roman"/>
                <a:ea typeface="ＭＳ Ｐゴシック"/>
              </a:rPr>
              <a:pPr/>
              <a:t>‹#›</a:t>
            </a:fld>
            <a:endParaRPr lang="en-US">
              <a:latin typeface="Times New Roman"/>
              <a:ea typeface="ＭＳ Ｐゴシック"/>
            </a:endParaRPr>
          </a:p>
        </p:txBody>
      </p:sp>
    </p:spTree>
    <p:extLst>
      <p:ext uri="{BB962C8B-B14F-4D97-AF65-F5344CB8AC3E}">
        <p14:creationId xmlns:p14="http://schemas.microsoft.com/office/powerpoint/2010/main" val="15846768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numéro de diapositive 3"/>
          <p:cNvSpPr>
            <a:spLocks noGrp="1"/>
          </p:cNvSpPr>
          <p:nvPr>
            <p:ph type="sldNum" idx="10"/>
          </p:nvPr>
        </p:nvSpPr>
        <p:spPr/>
        <p:txBody>
          <a:bodyPr/>
          <a:lstStyle>
            <a:lvl1pPr>
              <a:defRPr/>
            </a:lvl1pPr>
          </a:lstStyle>
          <a:p>
            <a:fld id="{C9942E25-411C-5E40-988A-490C4C5F1FDE}" type="slidenum">
              <a:rPr lang="en-US">
                <a:latin typeface="Times New Roman"/>
                <a:ea typeface="ＭＳ Ｐゴシック"/>
              </a:rPr>
              <a:pPr/>
              <a:t>‹#›</a:t>
            </a:fld>
            <a:endParaRPr lang="en-US">
              <a:latin typeface="Times New Roman"/>
              <a:ea typeface="ＭＳ Ｐゴシック"/>
            </a:endParaRPr>
          </a:p>
        </p:txBody>
      </p:sp>
    </p:spTree>
    <p:extLst>
      <p:ext uri="{BB962C8B-B14F-4D97-AF65-F5344CB8AC3E}">
        <p14:creationId xmlns:p14="http://schemas.microsoft.com/office/powerpoint/2010/main" val="920313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65"/>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8"/>
            <a:ext cx="7772400" cy="1500187"/>
          </a:xfrm>
        </p:spPr>
        <p:txBody>
          <a:bodyPr anchor="b"/>
          <a:lstStyle>
            <a:lvl1pPr marL="0" indent="0">
              <a:buNone/>
              <a:defRPr sz="2000"/>
            </a:lvl1pPr>
            <a:lvl2pPr marL="454128" indent="0">
              <a:buNone/>
              <a:defRPr sz="1800"/>
            </a:lvl2pPr>
            <a:lvl3pPr marL="908259" indent="0">
              <a:buNone/>
              <a:defRPr sz="1600"/>
            </a:lvl3pPr>
            <a:lvl4pPr marL="1362390" indent="0">
              <a:buNone/>
              <a:defRPr sz="1400"/>
            </a:lvl4pPr>
            <a:lvl5pPr marL="1816518" indent="0">
              <a:buNone/>
              <a:defRPr sz="1400"/>
            </a:lvl5pPr>
            <a:lvl6pPr marL="2270652" indent="0">
              <a:buNone/>
              <a:defRPr sz="1400"/>
            </a:lvl6pPr>
            <a:lvl7pPr marL="2724774" indent="0">
              <a:buNone/>
              <a:defRPr sz="1400"/>
            </a:lvl7pPr>
            <a:lvl8pPr marL="3178898" indent="0">
              <a:buNone/>
              <a:defRPr sz="1400"/>
            </a:lvl8pPr>
            <a:lvl9pPr marL="3633035" indent="0">
              <a:buNone/>
              <a:defRPr sz="1400"/>
            </a:lvl9pPr>
          </a:lstStyle>
          <a:p>
            <a:pPr lvl="0"/>
            <a:r>
              <a:rPr lang="fr-FR" smtClean="0"/>
              <a:t>Cliquez pour modifier les styles du texte du masque</a:t>
            </a:r>
          </a:p>
        </p:txBody>
      </p:sp>
      <p:sp>
        <p:nvSpPr>
          <p:cNvPr id="4" name="Espace réservé du numéro de diapositive 3"/>
          <p:cNvSpPr>
            <a:spLocks noGrp="1"/>
          </p:cNvSpPr>
          <p:nvPr>
            <p:ph type="sldNum" idx="10"/>
          </p:nvPr>
        </p:nvSpPr>
        <p:spPr/>
        <p:txBody>
          <a:bodyPr/>
          <a:lstStyle>
            <a:lvl1pPr>
              <a:defRPr/>
            </a:lvl1pPr>
          </a:lstStyle>
          <a:p>
            <a:fld id="{5242EA61-D9D7-E94B-990D-D314D02AE2E7}" type="slidenum">
              <a:rPr lang="en-US">
                <a:latin typeface="Times New Roman"/>
                <a:ea typeface="ＭＳ Ｐゴシック"/>
              </a:rPr>
              <a:pPr/>
              <a:t>‹#›</a:t>
            </a:fld>
            <a:endParaRPr lang="en-US">
              <a:latin typeface="Times New Roman"/>
              <a:ea typeface="ＭＳ Ｐゴシック"/>
            </a:endParaRPr>
          </a:p>
        </p:txBody>
      </p:sp>
    </p:spTree>
    <p:extLst>
      <p:ext uri="{BB962C8B-B14F-4D97-AF65-F5344CB8AC3E}">
        <p14:creationId xmlns:p14="http://schemas.microsoft.com/office/powerpoint/2010/main" val="28685594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85865" y="1981204"/>
            <a:ext cx="3808413" cy="4233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6613" y="1981204"/>
            <a:ext cx="3810000" cy="4233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numéro de diapositive 4"/>
          <p:cNvSpPr>
            <a:spLocks noGrp="1"/>
          </p:cNvSpPr>
          <p:nvPr>
            <p:ph type="sldNum" idx="10"/>
          </p:nvPr>
        </p:nvSpPr>
        <p:spPr/>
        <p:txBody>
          <a:bodyPr/>
          <a:lstStyle>
            <a:lvl1pPr>
              <a:defRPr/>
            </a:lvl1pPr>
          </a:lstStyle>
          <a:p>
            <a:fld id="{3FD69DF2-5F50-6C4D-BAA1-43B118081052}" type="slidenum">
              <a:rPr lang="en-US">
                <a:latin typeface="Times New Roman"/>
                <a:ea typeface="ＭＳ Ｐゴシック"/>
              </a:rPr>
              <a:pPr/>
              <a:t>‹#›</a:t>
            </a:fld>
            <a:endParaRPr lang="en-US">
              <a:latin typeface="Times New Roman"/>
              <a:ea typeface="ＭＳ Ｐゴシック"/>
            </a:endParaRPr>
          </a:p>
        </p:txBody>
      </p:sp>
    </p:spTree>
    <p:extLst>
      <p:ext uri="{BB962C8B-B14F-4D97-AF65-F5344CB8AC3E}">
        <p14:creationId xmlns:p14="http://schemas.microsoft.com/office/powerpoint/2010/main" val="11272229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4"/>
            <a:ext cx="4040188" cy="639762"/>
          </a:xfrm>
        </p:spPr>
        <p:txBody>
          <a:bodyPr anchor="b"/>
          <a:lstStyle>
            <a:lvl1pPr marL="0" indent="0">
              <a:buNone/>
              <a:defRPr sz="2400" b="1"/>
            </a:lvl1pPr>
            <a:lvl2pPr marL="454128" indent="0">
              <a:buNone/>
              <a:defRPr sz="2000" b="1"/>
            </a:lvl2pPr>
            <a:lvl3pPr marL="908259" indent="0">
              <a:buNone/>
              <a:defRPr sz="1800" b="1"/>
            </a:lvl3pPr>
            <a:lvl4pPr marL="1362390" indent="0">
              <a:buNone/>
              <a:defRPr sz="1600" b="1"/>
            </a:lvl4pPr>
            <a:lvl5pPr marL="1816518" indent="0">
              <a:buNone/>
              <a:defRPr sz="1600" b="1"/>
            </a:lvl5pPr>
            <a:lvl6pPr marL="2270652" indent="0">
              <a:buNone/>
              <a:defRPr sz="1600" b="1"/>
            </a:lvl6pPr>
            <a:lvl7pPr marL="2724774" indent="0">
              <a:buNone/>
              <a:defRPr sz="1600" b="1"/>
            </a:lvl7pPr>
            <a:lvl8pPr marL="3178898" indent="0">
              <a:buNone/>
              <a:defRPr sz="1600" b="1"/>
            </a:lvl8pPr>
            <a:lvl9pPr marL="3633035"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4"/>
            <a:ext cx="4041775" cy="639762"/>
          </a:xfrm>
        </p:spPr>
        <p:txBody>
          <a:bodyPr anchor="b"/>
          <a:lstStyle>
            <a:lvl1pPr marL="0" indent="0">
              <a:buNone/>
              <a:defRPr sz="2400" b="1"/>
            </a:lvl1pPr>
            <a:lvl2pPr marL="454128" indent="0">
              <a:buNone/>
              <a:defRPr sz="2000" b="1"/>
            </a:lvl2pPr>
            <a:lvl3pPr marL="908259" indent="0">
              <a:buNone/>
              <a:defRPr sz="1800" b="1"/>
            </a:lvl3pPr>
            <a:lvl4pPr marL="1362390" indent="0">
              <a:buNone/>
              <a:defRPr sz="1600" b="1"/>
            </a:lvl4pPr>
            <a:lvl5pPr marL="1816518" indent="0">
              <a:buNone/>
              <a:defRPr sz="1600" b="1"/>
            </a:lvl5pPr>
            <a:lvl6pPr marL="2270652" indent="0">
              <a:buNone/>
              <a:defRPr sz="1600" b="1"/>
            </a:lvl6pPr>
            <a:lvl7pPr marL="2724774" indent="0">
              <a:buNone/>
              <a:defRPr sz="1600" b="1"/>
            </a:lvl7pPr>
            <a:lvl8pPr marL="3178898" indent="0">
              <a:buNone/>
              <a:defRPr sz="1600" b="1"/>
            </a:lvl8pPr>
            <a:lvl9pPr marL="3633035"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u numéro de diapositive 6"/>
          <p:cNvSpPr>
            <a:spLocks noGrp="1"/>
          </p:cNvSpPr>
          <p:nvPr>
            <p:ph type="sldNum" idx="10"/>
          </p:nvPr>
        </p:nvSpPr>
        <p:spPr/>
        <p:txBody>
          <a:bodyPr/>
          <a:lstStyle>
            <a:lvl1pPr>
              <a:defRPr/>
            </a:lvl1pPr>
          </a:lstStyle>
          <a:p>
            <a:fld id="{C4EFBC8F-2C0D-8342-A714-563A1D3DD8BF}" type="slidenum">
              <a:rPr lang="en-US">
                <a:latin typeface="Times New Roman"/>
                <a:ea typeface="ＭＳ Ｐゴシック"/>
              </a:rPr>
              <a:pPr/>
              <a:t>‹#›</a:t>
            </a:fld>
            <a:endParaRPr lang="en-US">
              <a:latin typeface="Times New Roman"/>
              <a:ea typeface="ＭＳ Ｐゴシック"/>
            </a:endParaRPr>
          </a:p>
        </p:txBody>
      </p:sp>
    </p:spTree>
    <p:extLst>
      <p:ext uri="{BB962C8B-B14F-4D97-AF65-F5344CB8AC3E}">
        <p14:creationId xmlns:p14="http://schemas.microsoft.com/office/powerpoint/2010/main" val="27899685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numéro de diapositive 2"/>
          <p:cNvSpPr>
            <a:spLocks noGrp="1"/>
          </p:cNvSpPr>
          <p:nvPr>
            <p:ph type="sldNum" idx="10"/>
          </p:nvPr>
        </p:nvSpPr>
        <p:spPr/>
        <p:txBody>
          <a:bodyPr/>
          <a:lstStyle>
            <a:lvl1pPr>
              <a:defRPr/>
            </a:lvl1pPr>
          </a:lstStyle>
          <a:p>
            <a:fld id="{E4980F88-84F9-EB4D-891C-B02115F25770}" type="slidenum">
              <a:rPr lang="en-US">
                <a:latin typeface="Times New Roman"/>
                <a:ea typeface="ＭＳ Ｐゴシック"/>
              </a:rPr>
              <a:pPr/>
              <a:t>‹#›</a:t>
            </a:fld>
            <a:endParaRPr lang="en-US">
              <a:latin typeface="Times New Roman"/>
              <a:ea typeface="ＭＳ Ｐゴシック"/>
            </a:endParaRPr>
          </a:p>
        </p:txBody>
      </p:sp>
    </p:spTree>
    <p:extLst>
      <p:ext uri="{BB962C8B-B14F-4D97-AF65-F5344CB8AC3E}">
        <p14:creationId xmlns:p14="http://schemas.microsoft.com/office/powerpoint/2010/main" val="22402817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1"/>
          <p:cNvSpPr>
            <a:spLocks noGrp="1"/>
          </p:cNvSpPr>
          <p:nvPr>
            <p:ph type="sldNum" idx="10"/>
          </p:nvPr>
        </p:nvSpPr>
        <p:spPr/>
        <p:txBody>
          <a:bodyPr/>
          <a:lstStyle>
            <a:lvl1pPr>
              <a:defRPr/>
            </a:lvl1pPr>
          </a:lstStyle>
          <a:p>
            <a:fld id="{8FBCE20D-6E74-5C42-A9D3-79A5D5EAE825}" type="slidenum">
              <a:rPr lang="en-US">
                <a:latin typeface="Times New Roman"/>
                <a:ea typeface="ＭＳ Ｐゴシック"/>
              </a:rPr>
              <a:pPr/>
              <a:t>‹#›</a:t>
            </a:fld>
            <a:endParaRPr lang="en-US">
              <a:latin typeface="Times New Roman"/>
              <a:ea typeface="ＭＳ Ｐゴシック"/>
            </a:endParaRPr>
          </a:p>
        </p:txBody>
      </p:sp>
    </p:spTree>
    <p:extLst>
      <p:ext uri="{BB962C8B-B14F-4D97-AF65-F5344CB8AC3E}">
        <p14:creationId xmlns:p14="http://schemas.microsoft.com/office/powerpoint/2010/main" val="3259753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theme" Target="../theme/theme10.xml"/><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17.xml"/><Relationship Id="rId4" Type="http://schemas.openxmlformats.org/officeDocument/2006/relationships/theme" Target="../theme/theme11.xml"/><Relationship Id="rId1" Type="http://schemas.openxmlformats.org/officeDocument/2006/relationships/slideLayout" Target="../slideLayouts/slideLayout115.xml"/><Relationship Id="rId2"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8.xml"/><Relationship Id="rId12" Type="http://schemas.openxmlformats.org/officeDocument/2006/relationships/theme" Target="../theme/theme12.xml"/><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9" Type="http://schemas.openxmlformats.org/officeDocument/2006/relationships/slideLayout" Target="../slideLayouts/slideLayout126.xml"/><Relationship Id="rId10"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9.xml"/><Relationship Id="rId12" Type="http://schemas.openxmlformats.org/officeDocument/2006/relationships/theme" Target="../theme/theme13.xml"/><Relationship Id="rId1" Type="http://schemas.openxmlformats.org/officeDocument/2006/relationships/slideLayout" Target="../slideLayouts/slideLayout129.xml"/><Relationship Id="rId2" Type="http://schemas.openxmlformats.org/officeDocument/2006/relationships/slideLayout" Target="../slideLayouts/slideLayout130.xml"/><Relationship Id="rId3" Type="http://schemas.openxmlformats.org/officeDocument/2006/relationships/slideLayout" Target="../slideLayouts/slideLayout131.xml"/><Relationship Id="rId4" Type="http://schemas.openxmlformats.org/officeDocument/2006/relationships/slideLayout" Target="../slideLayouts/slideLayout132.xml"/><Relationship Id="rId5" Type="http://schemas.openxmlformats.org/officeDocument/2006/relationships/slideLayout" Target="../slideLayouts/slideLayout133.xml"/><Relationship Id="rId6" Type="http://schemas.openxmlformats.org/officeDocument/2006/relationships/slideLayout" Target="../slideLayouts/slideLayout134.xml"/><Relationship Id="rId7" Type="http://schemas.openxmlformats.org/officeDocument/2006/relationships/slideLayout" Target="../slideLayouts/slideLayout135.xml"/><Relationship Id="rId8" Type="http://schemas.openxmlformats.org/officeDocument/2006/relationships/slideLayout" Target="../slideLayouts/slideLayout136.xml"/><Relationship Id="rId9" Type="http://schemas.openxmlformats.org/officeDocument/2006/relationships/slideLayout" Target="../slideLayouts/slideLayout137.xml"/><Relationship Id="rId10"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0.xml"/><Relationship Id="rId12" Type="http://schemas.openxmlformats.org/officeDocument/2006/relationships/slideLayout" Target="../slideLayouts/slideLayout151.xml"/><Relationship Id="rId13" Type="http://schemas.openxmlformats.org/officeDocument/2006/relationships/slideLayout" Target="../slideLayouts/slideLayout152.xml"/><Relationship Id="rId14" Type="http://schemas.openxmlformats.org/officeDocument/2006/relationships/slideLayout" Target="../slideLayouts/slideLayout153.xml"/><Relationship Id="rId15" Type="http://schemas.openxmlformats.org/officeDocument/2006/relationships/slideLayout" Target="../slideLayouts/slideLayout154.xml"/><Relationship Id="rId16" Type="http://schemas.openxmlformats.org/officeDocument/2006/relationships/slideLayout" Target="../slideLayouts/slideLayout155.xml"/><Relationship Id="rId17" Type="http://schemas.openxmlformats.org/officeDocument/2006/relationships/theme" Target="../theme/theme14.xml"/><Relationship Id="rId1" Type="http://schemas.openxmlformats.org/officeDocument/2006/relationships/slideLayout" Target="../slideLayouts/slideLayout140.xml"/><Relationship Id="rId2" Type="http://schemas.openxmlformats.org/officeDocument/2006/relationships/slideLayout" Target="../slideLayouts/slideLayout141.xml"/><Relationship Id="rId3" Type="http://schemas.openxmlformats.org/officeDocument/2006/relationships/slideLayout" Target="../slideLayouts/slideLayout142.xml"/><Relationship Id="rId4" Type="http://schemas.openxmlformats.org/officeDocument/2006/relationships/slideLayout" Target="../slideLayouts/slideLayout143.xml"/><Relationship Id="rId5" Type="http://schemas.openxmlformats.org/officeDocument/2006/relationships/slideLayout" Target="../slideLayouts/slideLayout144.xml"/><Relationship Id="rId6" Type="http://schemas.openxmlformats.org/officeDocument/2006/relationships/slideLayout" Target="../slideLayouts/slideLayout145.xml"/><Relationship Id="rId7" Type="http://schemas.openxmlformats.org/officeDocument/2006/relationships/slideLayout" Target="../slideLayouts/slideLayout146.xml"/><Relationship Id="rId8" Type="http://schemas.openxmlformats.org/officeDocument/2006/relationships/slideLayout" Target="../slideLayouts/slideLayout147.xml"/><Relationship Id="rId9" Type="http://schemas.openxmlformats.org/officeDocument/2006/relationships/slideLayout" Target="../slideLayouts/slideLayout148.xml"/><Relationship Id="rId10"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58.xml"/><Relationship Id="rId4" Type="http://schemas.openxmlformats.org/officeDocument/2006/relationships/slideLayout" Target="../slideLayouts/slideLayout159.xml"/><Relationship Id="rId5" Type="http://schemas.openxmlformats.org/officeDocument/2006/relationships/theme" Target="../theme/theme15.xml"/><Relationship Id="rId1" Type="http://schemas.openxmlformats.org/officeDocument/2006/relationships/slideLayout" Target="../slideLayouts/slideLayout156.xml"/><Relationship Id="rId2" Type="http://schemas.openxmlformats.org/officeDocument/2006/relationships/slideLayout" Target="../slideLayouts/slideLayout15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theme" Target="../theme/theme6.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theme" Target="../theme/theme7.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slideLayout" Target="../slideLayouts/slideLayout92.xml"/><Relationship Id="rId13" Type="http://schemas.openxmlformats.org/officeDocument/2006/relationships/theme" Target="../theme/theme8.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3.xml"/><Relationship Id="rId12" Type="http://schemas.openxmlformats.org/officeDocument/2006/relationships/theme" Target="../theme/theme9.xml"/><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 Id="rId9" Type="http://schemas.openxmlformats.org/officeDocument/2006/relationships/slideLayout" Target="../slideLayouts/slideLayout101.xml"/><Relationship Id="rId10"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457265" y="128588"/>
            <a:ext cx="8228013"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89367" tIns="46483" rIns="89367" bIns="46483" numCol="1" anchor="ctr" anchorCtr="0" compatLnSpc="1">
            <a:prstTxWarp prst="textNoShape">
              <a:avLst/>
            </a:prstTxWarp>
          </a:bodyPr>
          <a:lstStyle/>
          <a:p>
            <a:pPr lvl="0"/>
            <a:r>
              <a:rPr lang="en-GB"/>
              <a:t>Cliquez pour éditer le format du texte-titre</a:t>
            </a:r>
          </a:p>
        </p:txBody>
      </p:sp>
      <p:sp>
        <p:nvSpPr>
          <p:cNvPr id="5122" name="Rectangle 2"/>
          <p:cNvSpPr>
            <a:spLocks noGrp="1" noChangeArrowheads="1"/>
          </p:cNvSpPr>
          <p:nvPr>
            <p:ph type="body" idx="1"/>
          </p:nvPr>
        </p:nvSpPr>
        <p:spPr bwMode="auto">
          <a:xfrm>
            <a:off x="457265" y="1600205"/>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89367" tIns="46483" rIns="89367" bIns="46483" numCol="1" anchor="t" anchorCtr="0" compatLnSpc="1">
            <a:prstTxWarp prst="textNoShape">
              <a:avLst/>
            </a:prstTxWarp>
          </a:bodyPr>
          <a:lstStyle/>
          <a:p>
            <a:pPr lvl="0"/>
            <a:r>
              <a:rPr lang="en-GB"/>
              <a:t>Cliquez pour éditer le format du plan de texte</a:t>
            </a:r>
          </a:p>
          <a:p>
            <a:pPr lvl="1"/>
            <a:r>
              <a:rPr lang="en-GB"/>
              <a:t>Second niveau de plan</a:t>
            </a:r>
          </a:p>
          <a:p>
            <a:pPr lvl="2"/>
            <a:r>
              <a:rPr lang="en-GB"/>
              <a:t>Troisième niveau de plan</a:t>
            </a:r>
          </a:p>
          <a:p>
            <a:pPr lvl="3"/>
            <a:r>
              <a:rPr lang="en-GB"/>
              <a:t>Quatrième niveau de plan</a:t>
            </a:r>
          </a:p>
          <a:p>
            <a:pPr lvl="4"/>
            <a:r>
              <a:rPr lang="en-GB"/>
              <a:t>Cinquième niveau de plan</a:t>
            </a:r>
          </a:p>
          <a:p>
            <a:pPr lvl="4"/>
            <a:r>
              <a:rPr lang="en-GB"/>
              <a:t>Sixième niveau de plan</a:t>
            </a:r>
          </a:p>
          <a:p>
            <a:pPr lvl="4"/>
            <a:r>
              <a:rPr lang="en-GB"/>
              <a:t>Septième niveau de plan</a:t>
            </a:r>
          </a:p>
          <a:p>
            <a:pPr lvl="4"/>
            <a:r>
              <a:rPr lang="en-GB"/>
              <a:t>Huitième niveau de plan</a:t>
            </a:r>
          </a:p>
          <a:p>
            <a:pPr lvl="4"/>
            <a:r>
              <a:rPr lang="en-GB"/>
              <a:t>Neuvième niveau de plan</a:t>
            </a:r>
          </a:p>
        </p:txBody>
      </p:sp>
      <p:sp>
        <p:nvSpPr>
          <p:cNvPr id="5123" name="Rectangle 3"/>
          <p:cNvSpPr>
            <a:spLocks noGrp="1" noChangeArrowheads="1"/>
          </p:cNvSpPr>
          <p:nvPr>
            <p:ph type="dt"/>
          </p:nvPr>
        </p:nvSpPr>
        <p:spPr bwMode="auto">
          <a:xfrm>
            <a:off x="457201" y="6356351"/>
            <a:ext cx="21320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89367" tIns="46483" rIns="89367" bIns="46483" numCol="1" anchor="ctr" anchorCtr="0" compatLnSpc="1">
            <a:prstTxWarp prst="textNoShape">
              <a:avLst/>
            </a:prstTxWarp>
          </a:bodyPr>
          <a:lstStyle>
            <a:lvl1pPr>
              <a:buClrTx/>
              <a:buFontTx/>
              <a:buNone/>
              <a:tabLst>
                <a:tab pos="719036" algn="l"/>
                <a:tab pos="1438075" algn="l"/>
              </a:tabLst>
              <a:defRPr sz="1200">
                <a:solidFill>
                  <a:srgbClr val="898989"/>
                </a:solidFill>
                <a:latin typeface="+mn-lt"/>
                <a:cs typeface="Lucida Sans Unicode" charset="0"/>
              </a:defRPr>
            </a:lvl1pPr>
          </a:lstStyle>
          <a:p>
            <a:pPr defTabSz="446243" fontAlgn="base">
              <a:spcBef>
                <a:spcPct val="0"/>
              </a:spcBef>
              <a:spcAft>
                <a:spcPct val="0"/>
              </a:spcAft>
              <a:buSzPct val="100000"/>
            </a:pPr>
            <a:r>
              <a:rPr lang="fr-FR">
                <a:latin typeface="Calibri"/>
                <a:ea typeface="ＭＳ Ｐゴシック" charset="0"/>
              </a:rPr>
              <a:t>20/12/13</a:t>
            </a:r>
          </a:p>
        </p:txBody>
      </p:sp>
      <p:sp>
        <p:nvSpPr>
          <p:cNvPr id="5124" name="Text Box 4"/>
          <p:cNvSpPr txBox="1">
            <a:spLocks noChangeArrowheads="1"/>
          </p:cNvSpPr>
          <p:nvPr/>
        </p:nvSpPr>
        <p:spPr bwMode="auto">
          <a:xfrm>
            <a:off x="3124200" y="6356415"/>
            <a:ext cx="2895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803" tIns="45404" rIns="90803" bIns="45404" anchor="ctr"/>
          <a:lstStyle/>
          <a:p>
            <a:pPr defTabSz="446243" fontAlgn="base">
              <a:spcBef>
                <a:spcPct val="0"/>
              </a:spcBef>
              <a:spcAft>
                <a:spcPct val="0"/>
              </a:spcAft>
              <a:buClr>
                <a:srgbClr val="000000"/>
              </a:buClr>
              <a:buSzPct val="100000"/>
              <a:buFont typeface="Times New Roman" charset="0"/>
              <a:buNone/>
            </a:pPr>
            <a:endParaRPr lang="fr-FR" sz="2400">
              <a:solidFill>
                <a:srgbClr val="FFFFFF"/>
              </a:solidFill>
              <a:latin typeface="Arial" charset="0"/>
              <a:ea typeface="ＭＳ Ｐゴシック" charset="0"/>
              <a:cs typeface="ＭＳ Ｐゴシック" charset="0"/>
            </a:endParaRPr>
          </a:p>
        </p:txBody>
      </p:sp>
      <p:sp>
        <p:nvSpPr>
          <p:cNvPr id="5125" name="Rectangle 5"/>
          <p:cNvSpPr>
            <a:spLocks noGrp="1" noChangeArrowheads="1"/>
          </p:cNvSpPr>
          <p:nvPr>
            <p:ph type="sldNum"/>
          </p:nvPr>
        </p:nvSpPr>
        <p:spPr bwMode="auto">
          <a:xfrm>
            <a:off x="6553204" y="6356351"/>
            <a:ext cx="21320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89367" tIns="46483" rIns="89367" bIns="46483" numCol="1" anchor="ctr" anchorCtr="0" compatLnSpc="1">
            <a:prstTxWarp prst="textNoShape">
              <a:avLst/>
            </a:prstTxWarp>
          </a:bodyPr>
          <a:lstStyle>
            <a:lvl1pPr algn="r">
              <a:buClrTx/>
              <a:buFontTx/>
              <a:buNone/>
              <a:tabLst>
                <a:tab pos="719036" algn="l"/>
                <a:tab pos="1438075" algn="l"/>
              </a:tabLst>
              <a:defRPr sz="1200">
                <a:solidFill>
                  <a:srgbClr val="898989"/>
                </a:solidFill>
                <a:latin typeface="+mn-lt"/>
                <a:cs typeface="Lucida Sans Unicode" charset="0"/>
              </a:defRPr>
            </a:lvl1pPr>
          </a:lstStyle>
          <a:p>
            <a:pPr defTabSz="446243" fontAlgn="base">
              <a:spcBef>
                <a:spcPct val="0"/>
              </a:spcBef>
              <a:spcAft>
                <a:spcPct val="0"/>
              </a:spcAft>
              <a:buSzPct val="100000"/>
            </a:pPr>
            <a:fld id="{55D09A0C-65CA-3A47-BFB2-0DFBDC63F928}" type="slidenum">
              <a:rPr lang="fr-FR">
                <a:latin typeface="Calibri"/>
                <a:ea typeface="ＭＳ Ｐゴシック" charset="0"/>
              </a:rPr>
              <a:pPr defTabSz="446243" fontAlgn="base">
                <a:spcBef>
                  <a:spcPct val="0"/>
                </a:spcBef>
                <a:spcAft>
                  <a:spcPct val="0"/>
                </a:spcAft>
                <a:buSzPct val="100000"/>
              </a:pPr>
              <a:t>‹#›</a:t>
            </a:fld>
            <a:endParaRPr lang="fr-FR">
              <a:latin typeface="Calibri"/>
              <a:ea typeface="ＭＳ Ｐゴシック" charset="0"/>
            </a:endParaRPr>
          </a:p>
        </p:txBody>
      </p:sp>
    </p:spTree>
    <p:extLst>
      <p:ext uri="{BB962C8B-B14F-4D97-AF65-F5344CB8AC3E}">
        <p14:creationId xmlns:p14="http://schemas.microsoft.com/office/powerpoint/2010/main" val="3245233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p:txStyles>
    <p:titleStyle>
      <a:lvl1pPr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37959" indent="-283842"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2pPr>
      <a:lvl3pPr marL="1135335"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3pPr>
      <a:lvl4pPr marL="1589432"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4pPr>
      <a:lvl5pPr marL="2043581"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5pPr>
      <a:lvl6pPr marL="2497714"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6pPr>
      <a:lvl7pPr marL="2951842"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7pPr>
      <a:lvl8pPr marL="3405972"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8pPr>
      <a:lvl9pPr marL="3860101"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9pPr>
    </p:titleStyle>
    <p:bodyStyle>
      <a:lvl1pPr marL="340596" indent="-340596" algn="l" defTabSz="446243"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37959" indent="-283842" algn="l" defTabSz="446243"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35335" indent="-227061" algn="l" defTabSz="446243"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589432" indent="-227061" algn="l" defTabSz="44624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43581" indent="-227061" algn="l" defTabSz="44624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497714" indent="-227061" algn="l" defTabSz="44624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51842" indent="-227061" algn="l" defTabSz="44624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05972" indent="-227061" algn="l" defTabSz="44624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60101" indent="-227061" algn="l" defTabSz="44624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fr-FR"/>
      </a:defPPr>
      <a:lvl1pPr marL="0" algn="l" defTabSz="454128" rtl="0" eaLnBrk="1" latinLnBrk="0" hangingPunct="1">
        <a:defRPr sz="1800" kern="1200">
          <a:solidFill>
            <a:schemeClr val="tx1"/>
          </a:solidFill>
          <a:latin typeface="+mn-lt"/>
          <a:ea typeface="+mn-ea"/>
          <a:cs typeface="+mn-cs"/>
        </a:defRPr>
      </a:lvl1pPr>
      <a:lvl2pPr marL="454128" algn="l" defTabSz="454128" rtl="0" eaLnBrk="1" latinLnBrk="0" hangingPunct="1">
        <a:defRPr sz="1800" kern="1200">
          <a:solidFill>
            <a:schemeClr val="tx1"/>
          </a:solidFill>
          <a:latin typeface="+mn-lt"/>
          <a:ea typeface="+mn-ea"/>
          <a:cs typeface="+mn-cs"/>
        </a:defRPr>
      </a:lvl2pPr>
      <a:lvl3pPr marL="908259" algn="l" defTabSz="454128" rtl="0" eaLnBrk="1" latinLnBrk="0" hangingPunct="1">
        <a:defRPr sz="1800" kern="1200">
          <a:solidFill>
            <a:schemeClr val="tx1"/>
          </a:solidFill>
          <a:latin typeface="+mn-lt"/>
          <a:ea typeface="+mn-ea"/>
          <a:cs typeface="+mn-cs"/>
        </a:defRPr>
      </a:lvl3pPr>
      <a:lvl4pPr marL="1362390" algn="l" defTabSz="454128" rtl="0" eaLnBrk="1" latinLnBrk="0" hangingPunct="1">
        <a:defRPr sz="1800" kern="1200">
          <a:solidFill>
            <a:schemeClr val="tx1"/>
          </a:solidFill>
          <a:latin typeface="+mn-lt"/>
          <a:ea typeface="+mn-ea"/>
          <a:cs typeface="+mn-cs"/>
        </a:defRPr>
      </a:lvl4pPr>
      <a:lvl5pPr marL="1816518" algn="l" defTabSz="454128" rtl="0" eaLnBrk="1" latinLnBrk="0" hangingPunct="1">
        <a:defRPr sz="1800" kern="1200">
          <a:solidFill>
            <a:schemeClr val="tx1"/>
          </a:solidFill>
          <a:latin typeface="+mn-lt"/>
          <a:ea typeface="+mn-ea"/>
          <a:cs typeface="+mn-cs"/>
        </a:defRPr>
      </a:lvl5pPr>
      <a:lvl6pPr marL="2270652" algn="l" defTabSz="454128" rtl="0" eaLnBrk="1" latinLnBrk="0" hangingPunct="1">
        <a:defRPr sz="1800" kern="1200">
          <a:solidFill>
            <a:schemeClr val="tx1"/>
          </a:solidFill>
          <a:latin typeface="+mn-lt"/>
          <a:ea typeface="+mn-ea"/>
          <a:cs typeface="+mn-cs"/>
        </a:defRPr>
      </a:lvl6pPr>
      <a:lvl7pPr marL="2724774" algn="l" defTabSz="454128" rtl="0" eaLnBrk="1" latinLnBrk="0" hangingPunct="1">
        <a:defRPr sz="1800" kern="1200">
          <a:solidFill>
            <a:schemeClr val="tx1"/>
          </a:solidFill>
          <a:latin typeface="+mn-lt"/>
          <a:ea typeface="+mn-ea"/>
          <a:cs typeface="+mn-cs"/>
        </a:defRPr>
      </a:lvl7pPr>
      <a:lvl8pPr marL="3178898" algn="l" defTabSz="454128" rtl="0" eaLnBrk="1" latinLnBrk="0" hangingPunct="1">
        <a:defRPr sz="1800" kern="1200">
          <a:solidFill>
            <a:schemeClr val="tx1"/>
          </a:solidFill>
          <a:latin typeface="+mn-lt"/>
          <a:ea typeface="+mn-ea"/>
          <a:cs typeface="+mn-cs"/>
        </a:defRPr>
      </a:lvl8pPr>
      <a:lvl9pPr marL="3633035" algn="l" defTabSz="45412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5"/>
            </a:gs>
            <a:gs pos="100000">
              <a:srgbClr val="4B58AC"/>
            </a:gs>
          </a:gsLst>
          <a:lin ang="13500000" scaled="0"/>
          <a:tileRect/>
        </a:gra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435CBD-BC56-9A44-A8B1-CC8B0B2431BF}" type="datetimeFigureOut">
              <a:rPr lang="fr-FR" smtClean="0">
                <a:solidFill>
                  <a:prstClr val="black">
                    <a:tint val="75000"/>
                  </a:prstClr>
                </a:solidFill>
                <a:latin typeface="Calibri"/>
              </a:rPr>
              <a:pPr/>
              <a:t>11/08/15</a:t>
            </a:fld>
            <a:endParaRPr lang="fr-FR">
              <a:solidFill>
                <a:prstClr val="black">
                  <a:tint val="75000"/>
                </a:prstClr>
              </a:solidFill>
              <a:latin typeface="Calibri"/>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BFD303-5E5E-B94A-94E2-7366C5AE010B}"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3886394192"/>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ED4D4"/>
            </a:gs>
            <a:gs pos="100000">
              <a:srgbClr val="FFFFCC"/>
            </a:gs>
          </a:gsLst>
          <a:lin ang="2700000" scaled="1"/>
        </a:gra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Cliquez pour modifier le style du titre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p>
        </p:txBody>
      </p:sp>
      <p:sp>
        <p:nvSpPr>
          <p:cNvPr id="6778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mn-lt"/>
                <a:ea typeface="+mn-ea"/>
                <a:cs typeface="+mn-cs"/>
              </a:defRPr>
            </a:lvl1pPr>
          </a:lstStyle>
          <a:p>
            <a:pPr defTabSz="914400" fontAlgn="base">
              <a:spcBef>
                <a:spcPct val="0"/>
              </a:spcBef>
              <a:spcAft>
                <a:spcPct val="0"/>
              </a:spcAft>
              <a:defRPr/>
            </a:pPr>
            <a:endParaRPr lang="en-US">
              <a:latin typeface="Times New Roman"/>
            </a:endParaRPr>
          </a:p>
        </p:txBody>
      </p:sp>
      <p:sp>
        <p:nvSpPr>
          <p:cNvPr id="6778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ea typeface="+mn-ea"/>
                <a:cs typeface="+mn-cs"/>
              </a:defRPr>
            </a:lvl1pPr>
          </a:lstStyle>
          <a:p>
            <a:pPr defTabSz="914400" fontAlgn="base">
              <a:spcBef>
                <a:spcPct val="0"/>
              </a:spcBef>
              <a:spcAft>
                <a:spcPct val="0"/>
              </a:spcAft>
              <a:defRPr/>
            </a:pPr>
            <a:endParaRPr lang="en-US">
              <a:latin typeface="Times New Roman"/>
            </a:endParaRPr>
          </a:p>
        </p:txBody>
      </p:sp>
      <p:sp>
        <p:nvSpPr>
          <p:cNvPr id="6778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pPr>
            <a:fld id="{63A6EA4A-81F7-3D41-BD08-CF6516389125}" type="slidenum">
              <a:rPr lang="en-US">
                <a:ea typeface="ＭＳ Ｐゴシック" charset="0"/>
                <a:cs typeface="ＭＳ Ｐゴシック" charset="0"/>
              </a:rPr>
              <a:pPr defTabSz="914400" fontAlgn="base">
                <a:spcBef>
                  <a:spcPct val="0"/>
                </a:spcBef>
                <a:spcAft>
                  <a:spcPct val="0"/>
                </a:spcAft>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76943386"/>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30" charset="-128"/>
          <a:cs typeface="ＭＳ Ｐゴシック" pitchFamily="30"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30" charset="-128"/>
          <a:cs typeface="ＭＳ Ｐゴシック" pitchFamily="30"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30" charset="-128"/>
          <a:cs typeface="ＭＳ Ｐゴシック" pitchFamily="30"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30" charset="-128"/>
          <a:cs typeface="ＭＳ Ｐゴシック" pitchFamily="30"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30" charset="-128"/>
          <a:cs typeface="ＭＳ Ｐゴシック" pitchFamily="30"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0" charset="-128"/>
          <a:cs typeface="ＭＳ Ｐゴシック" pitchFamily="3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457265" y="128588"/>
            <a:ext cx="8228013"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89367" tIns="46483" rIns="89367" bIns="46483" numCol="1" anchor="ctr" anchorCtr="0" compatLnSpc="1">
            <a:prstTxWarp prst="textNoShape">
              <a:avLst/>
            </a:prstTxWarp>
          </a:bodyPr>
          <a:lstStyle/>
          <a:p>
            <a:pPr lvl="0"/>
            <a:r>
              <a:rPr lang="en-GB"/>
              <a:t>Cliquez pour éditer le format du texte-titre</a:t>
            </a:r>
          </a:p>
        </p:txBody>
      </p:sp>
      <p:sp>
        <p:nvSpPr>
          <p:cNvPr id="5122" name="Rectangle 2"/>
          <p:cNvSpPr>
            <a:spLocks noGrp="1" noChangeArrowheads="1"/>
          </p:cNvSpPr>
          <p:nvPr>
            <p:ph type="body" idx="1"/>
          </p:nvPr>
        </p:nvSpPr>
        <p:spPr bwMode="auto">
          <a:xfrm>
            <a:off x="457265" y="1600205"/>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89367" tIns="46483" rIns="89367" bIns="46483" numCol="1" anchor="t" anchorCtr="0" compatLnSpc="1">
            <a:prstTxWarp prst="textNoShape">
              <a:avLst/>
            </a:prstTxWarp>
          </a:bodyPr>
          <a:lstStyle/>
          <a:p>
            <a:pPr lvl="0"/>
            <a:r>
              <a:rPr lang="en-GB"/>
              <a:t>Cliquez pour éditer le format du plan de texte</a:t>
            </a:r>
          </a:p>
          <a:p>
            <a:pPr lvl="1"/>
            <a:r>
              <a:rPr lang="en-GB"/>
              <a:t>Second niveau de plan</a:t>
            </a:r>
          </a:p>
          <a:p>
            <a:pPr lvl="2"/>
            <a:r>
              <a:rPr lang="en-GB"/>
              <a:t>Troisième niveau de plan</a:t>
            </a:r>
          </a:p>
          <a:p>
            <a:pPr lvl="3"/>
            <a:r>
              <a:rPr lang="en-GB"/>
              <a:t>Quatrième niveau de plan</a:t>
            </a:r>
          </a:p>
          <a:p>
            <a:pPr lvl="4"/>
            <a:r>
              <a:rPr lang="en-GB"/>
              <a:t>Cinquième niveau de plan</a:t>
            </a:r>
          </a:p>
          <a:p>
            <a:pPr lvl="4"/>
            <a:r>
              <a:rPr lang="en-GB"/>
              <a:t>Sixième niveau de plan</a:t>
            </a:r>
          </a:p>
          <a:p>
            <a:pPr lvl="4"/>
            <a:r>
              <a:rPr lang="en-GB"/>
              <a:t>Septième niveau de plan</a:t>
            </a:r>
          </a:p>
          <a:p>
            <a:pPr lvl="4"/>
            <a:r>
              <a:rPr lang="en-GB"/>
              <a:t>Huitième niveau de plan</a:t>
            </a:r>
          </a:p>
          <a:p>
            <a:pPr lvl="4"/>
            <a:r>
              <a:rPr lang="en-GB"/>
              <a:t>Neuvième niveau de plan</a:t>
            </a:r>
          </a:p>
        </p:txBody>
      </p:sp>
      <p:sp>
        <p:nvSpPr>
          <p:cNvPr id="5123" name="Rectangle 3"/>
          <p:cNvSpPr>
            <a:spLocks noGrp="1" noChangeArrowheads="1"/>
          </p:cNvSpPr>
          <p:nvPr>
            <p:ph type="dt"/>
          </p:nvPr>
        </p:nvSpPr>
        <p:spPr bwMode="auto">
          <a:xfrm>
            <a:off x="457201" y="6356351"/>
            <a:ext cx="21320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89367" tIns="46483" rIns="89367" bIns="46483" numCol="1" anchor="ctr" anchorCtr="0" compatLnSpc="1">
            <a:prstTxWarp prst="textNoShape">
              <a:avLst/>
            </a:prstTxWarp>
          </a:bodyPr>
          <a:lstStyle>
            <a:lvl1pPr>
              <a:buClrTx/>
              <a:buFontTx/>
              <a:buNone/>
              <a:tabLst>
                <a:tab pos="719036" algn="l"/>
                <a:tab pos="1438075" algn="l"/>
              </a:tabLst>
              <a:defRPr sz="1200">
                <a:solidFill>
                  <a:srgbClr val="898989"/>
                </a:solidFill>
                <a:latin typeface="+mn-lt"/>
                <a:cs typeface="Lucida Sans Unicode" charset="0"/>
              </a:defRPr>
            </a:lvl1pPr>
          </a:lstStyle>
          <a:p>
            <a:pPr defTabSz="446243" fontAlgn="base">
              <a:spcBef>
                <a:spcPct val="0"/>
              </a:spcBef>
              <a:spcAft>
                <a:spcPct val="0"/>
              </a:spcAft>
              <a:buSzPct val="100000"/>
            </a:pPr>
            <a:r>
              <a:rPr lang="fr-FR">
                <a:latin typeface="Calibri"/>
                <a:ea typeface="ＭＳ Ｐゴシック" charset="0"/>
              </a:rPr>
              <a:t>20/12/13</a:t>
            </a:r>
          </a:p>
        </p:txBody>
      </p:sp>
      <p:sp>
        <p:nvSpPr>
          <p:cNvPr id="5124" name="Text Box 4"/>
          <p:cNvSpPr txBox="1">
            <a:spLocks noChangeArrowheads="1"/>
          </p:cNvSpPr>
          <p:nvPr/>
        </p:nvSpPr>
        <p:spPr bwMode="auto">
          <a:xfrm>
            <a:off x="3124200" y="6356415"/>
            <a:ext cx="2895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803" tIns="45404" rIns="90803" bIns="45404" anchor="ctr"/>
          <a:lstStyle/>
          <a:p>
            <a:pPr defTabSz="446243" fontAlgn="base">
              <a:spcBef>
                <a:spcPct val="0"/>
              </a:spcBef>
              <a:spcAft>
                <a:spcPct val="0"/>
              </a:spcAft>
              <a:buClr>
                <a:srgbClr val="000000"/>
              </a:buClr>
              <a:buSzPct val="100000"/>
              <a:buFont typeface="Times New Roman" charset="0"/>
              <a:buNone/>
            </a:pPr>
            <a:endParaRPr lang="fr-FR" sz="2400">
              <a:solidFill>
                <a:srgbClr val="FFFFFF"/>
              </a:solidFill>
              <a:latin typeface="Arial" charset="0"/>
              <a:ea typeface="ＭＳ Ｐゴシック" charset="0"/>
              <a:cs typeface="ＭＳ Ｐゴシック" charset="0"/>
            </a:endParaRPr>
          </a:p>
        </p:txBody>
      </p:sp>
      <p:sp>
        <p:nvSpPr>
          <p:cNvPr id="5125" name="Rectangle 5"/>
          <p:cNvSpPr>
            <a:spLocks noGrp="1" noChangeArrowheads="1"/>
          </p:cNvSpPr>
          <p:nvPr>
            <p:ph type="sldNum"/>
          </p:nvPr>
        </p:nvSpPr>
        <p:spPr bwMode="auto">
          <a:xfrm>
            <a:off x="6553204" y="6356351"/>
            <a:ext cx="21320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89367" tIns="46483" rIns="89367" bIns="46483" numCol="1" anchor="ctr" anchorCtr="0" compatLnSpc="1">
            <a:prstTxWarp prst="textNoShape">
              <a:avLst/>
            </a:prstTxWarp>
          </a:bodyPr>
          <a:lstStyle>
            <a:lvl1pPr algn="r">
              <a:buClrTx/>
              <a:buFontTx/>
              <a:buNone/>
              <a:tabLst>
                <a:tab pos="719036" algn="l"/>
                <a:tab pos="1438075" algn="l"/>
              </a:tabLst>
              <a:defRPr sz="1200">
                <a:solidFill>
                  <a:srgbClr val="898989"/>
                </a:solidFill>
                <a:latin typeface="+mn-lt"/>
                <a:cs typeface="Lucida Sans Unicode" charset="0"/>
              </a:defRPr>
            </a:lvl1pPr>
          </a:lstStyle>
          <a:p>
            <a:pPr defTabSz="446243" fontAlgn="base">
              <a:spcBef>
                <a:spcPct val="0"/>
              </a:spcBef>
              <a:spcAft>
                <a:spcPct val="0"/>
              </a:spcAft>
              <a:buSzPct val="100000"/>
            </a:pPr>
            <a:fld id="{55D09A0C-65CA-3A47-BFB2-0DFBDC63F928}" type="slidenum">
              <a:rPr lang="fr-FR">
                <a:latin typeface="Calibri"/>
                <a:ea typeface="ＭＳ Ｐゴシック" charset="0"/>
              </a:rPr>
              <a:pPr defTabSz="446243" fontAlgn="base">
                <a:spcBef>
                  <a:spcPct val="0"/>
                </a:spcBef>
                <a:spcAft>
                  <a:spcPct val="0"/>
                </a:spcAft>
                <a:buSzPct val="100000"/>
              </a:pPr>
              <a:t>‹#›</a:t>
            </a:fld>
            <a:endParaRPr lang="fr-FR">
              <a:latin typeface="Calibri"/>
              <a:ea typeface="ＭＳ Ｐゴシック" charset="0"/>
            </a:endParaRPr>
          </a:p>
        </p:txBody>
      </p:sp>
    </p:spTree>
    <p:extLst>
      <p:ext uri="{BB962C8B-B14F-4D97-AF65-F5344CB8AC3E}">
        <p14:creationId xmlns:p14="http://schemas.microsoft.com/office/powerpoint/2010/main" val="4166033302"/>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hf sldNum="0" hdr="0" ftr="0"/>
  <p:txStyles>
    <p:titleStyle>
      <a:lvl1pPr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37959" indent="-283842"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2pPr>
      <a:lvl3pPr marL="1135335"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3pPr>
      <a:lvl4pPr marL="1589432"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4pPr>
      <a:lvl5pPr marL="2043581"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5pPr>
      <a:lvl6pPr marL="2497714"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6pPr>
      <a:lvl7pPr marL="2951842"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7pPr>
      <a:lvl8pPr marL="3405972"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8pPr>
      <a:lvl9pPr marL="3860101"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9pPr>
    </p:titleStyle>
    <p:bodyStyle>
      <a:lvl1pPr marL="340596" indent="-340596" algn="l" defTabSz="446243"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37959" indent="-283842" algn="l" defTabSz="446243"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35335" indent="-227061" algn="l" defTabSz="446243"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589432" indent="-227061" algn="l" defTabSz="44624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43581" indent="-227061" algn="l" defTabSz="44624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497714" indent="-227061" algn="l" defTabSz="44624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51842" indent="-227061" algn="l" defTabSz="44624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05972" indent="-227061" algn="l" defTabSz="44624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60101" indent="-227061" algn="l" defTabSz="44624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fr-FR"/>
      </a:defPPr>
      <a:lvl1pPr marL="0" algn="l" defTabSz="454128" rtl="0" eaLnBrk="1" latinLnBrk="0" hangingPunct="1">
        <a:defRPr sz="1800" kern="1200">
          <a:solidFill>
            <a:schemeClr val="tx1"/>
          </a:solidFill>
          <a:latin typeface="+mn-lt"/>
          <a:ea typeface="+mn-ea"/>
          <a:cs typeface="+mn-cs"/>
        </a:defRPr>
      </a:lvl1pPr>
      <a:lvl2pPr marL="454128" algn="l" defTabSz="454128" rtl="0" eaLnBrk="1" latinLnBrk="0" hangingPunct="1">
        <a:defRPr sz="1800" kern="1200">
          <a:solidFill>
            <a:schemeClr val="tx1"/>
          </a:solidFill>
          <a:latin typeface="+mn-lt"/>
          <a:ea typeface="+mn-ea"/>
          <a:cs typeface="+mn-cs"/>
        </a:defRPr>
      </a:lvl2pPr>
      <a:lvl3pPr marL="908259" algn="l" defTabSz="454128" rtl="0" eaLnBrk="1" latinLnBrk="0" hangingPunct="1">
        <a:defRPr sz="1800" kern="1200">
          <a:solidFill>
            <a:schemeClr val="tx1"/>
          </a:solidFill>
          <a:latin typeface="+mn-lt"/>
          <a:ea typeface="+mn-ea"/>
          <a:cs typeface="+mn-cs"/>
        </a:defRPr>
      </a:lvl3pPr>
      <a:lvl4pPr marL="1362390" algn="l" defTabSz="454128" rtl="0" eaLnBrk="1" latinLnBrk="0" hangingPunct="1">
        <a:defRPr sz="1800" kern="1200">
          <a:solidFill>
            <a:schemeClr val="tx1"/>
          </a:solidFill>
          <a:latin typeface="+mn-lt"/>
          <a:ea typeface="+mn-ea"/>
          <a:cs typeface="+mn-cs"/>
        </a:defRPr>
      </a:lvl4pPr>
      <a:lvl5pPr marL="1816518" algn="l" defTabSz="454128" rtl="0" eaLnBrk="1" latinLnBrk="0" hangingPunct="1">
        <a:defRPr sz="1800" kern="1200">
          <a:solidFill>
            <a:schemeClr val="tx1"/>
          </a:solidFill>
          <a:latin typeface="+mn-lt"/>
          <a:ea typeface="+mn-ea"/>
          <a:cs typeface="+mn-cs"/>
        </a:defRPr>
      </a:lvl5pPr>
      <a:lvl6pPr marL="2270652" algn="l" defTabSz="454128" rtl="0" eaLnBrk="1" latinLnBrk="0" hangingPunct="1">
        <a:defRPr sz="1800" kern="1200">
          <a:solidFill>
            <a:schemeClr val="tx1"/>
          </a:solidFill>
          <a:latin typeface="+mn-lt"/>
          <a:ea typeface="+mn-ea"/>
          <a:cs typeface="+mn-cs"/>
        </a:defRPr>
      </a:lvl6pPr>
      <a:lvl7pPr marL="2724774" algn="l" defTabSz="454128" rtl="0" eaLnBrk="1" latinLnBrk="0" hangingPunct="1">
        <a:defRPr sz="1800" kern="1200">
          <a:solidFill>
            <a:schemeClr val="tx1"/>
          </a:solidFill>
          <a:latin typeface="+mn-lt"/>
          <a:ea typeface="+mn-ea"/>
          <a:cs typeface="+mn-cs"/>
        </a:defRPr>
      </a:lvl7pPr>
      <a:lvl8pPr marL="3178898" algn="l" defTabSz="454128" rtl="0" eaLnBrk="1" latinLnBrk="0" hangingPunct="1">
        <a:defRPr sz="1800" kern="1200">
          <a:solidFill>
            <a:schemeClr val="tx1"/>
          </a:solidFill>
          <a:latin typeface="+mn-lt"/>
          <a:ea typeface="+mn-ea"/>
          <a:cs typeface="+mn-cs"/>
        </a:defRPr>
      </a:lvl8pPr>
      <a:lvl9pPr marL="3633035" algn="l" defTabSz="454128"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457265" y="128588"/>
            <a:ext cx="8228013"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89367" tIns="46483" rIns="89367" bIns="46483" numCol="1" anchor="ctr" anchorCtr="0" compatLnSpc="1">
            <a:prstTxWarp prst="textNoShape">
              <a:avLst/>
            </a:prstTxWarp>
          </a:bodyPr>
          <a:lstStyle/>
          <a:p>
            <a:pPr lvl="0"/>
            <a:r>
              <a:rPr lang="en-GB"/>
              <a:t>Cliquez pour éditer le format du texte-titre</a:t>
            </a:r>
          </a:p>
        </p:txBody>
      </p:sp>
      <p:sp>
        <p:nvSpPr>
          <p:cNvPr id="6146" name="Rectangle 2"/>
          <p:cNvSpPr>
            <a:spLocks noGrp="1" noChangeArrowheads="1"/>
          </p:cNvSpPr>
          <p:nvPr>
            <p:ph type="body" idx="1"/>
          </p:nvPr>
        </p:nvSpPr>
        <p:spPr bwMode="auto">
          <a:xfrm>
            <a:off x="457265" y="1600205"/>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89367" tIns="46483" rIns="89367" bIns="46483" numCol="1" anchor="t" anchorCtr="0" compatLnSpc="1">
            <a:prstTxWarp prst="textNoShape">
              <a:avLst/>
            </a:prstTxWarp>
          </a:bodyPr>
          <a:lstStyle/>
          <a:p>
            <a:pPr lvl="0"/>
            <a:r>
              <a:rPr lang="en-GB"/>
              <a:t>Cliquez pour éditer le format du plan de texte</a:t>
            </a:r>
          </a:p>
          <a:p>
            <a:pPr lvl="1"/>
            <a:r>
              <a:rPr lang="en-GB"/>
              <a:t>Second niveau de plan</a:t>
            </a:r>
          </a:p>
          <a:p>
            <a:pPr lvl="2"/>
            <a:r>
              <a:rPr lang="en-GB"/>
              <a:t>Troisième niveau de plan</a:t>
            </a:r>
          </a:p>
          <a:p>
            <a:pPr lvl="3"/>
            <a:r>
              <a:rPr lang="en-GB"/>
              <a:t>Quatrième niveau de plan</a:t>
            </a:r>
          </a:p>
          <a:p>
            <a:pPr lvl="4"/>
            <a:r>
              <a:rPr lang="en-GB"/>
              <a:t>Cinquième niveau de plan</a:t>
            </a:r>
          </a:p>
          <a:p>
            <a:pPr lvl="4"/>
            <a:r>
              <a:rPr lang="en-GB"/>
              <a:t>Sixième niveau de plan</a:t>
            </a:r>
          </a:p>
          <a:p>
            <a:pPr lvl="4"/>
            <a:r>
              <a:rPr lang="en-GB"/>
              <a:t>Septième niveau de plan</a:t>
            </a:r>
          </a:p>
          <a:p>
            <a:pPr lvl="4"/>
            <a:r>
              <a:rPr lang="en-GB"/>
              <a:t>Huitième niveau de plan</a:t>
            </a:r>
          </a:p>
          <a:p>
            <a:pPr lvl="4"/>
            <a:r>
              <a:rPr lang="en-GB"/>
              <a:t>Neuvième niveau de plan</a:t>
            </a:r>
          </a:p>
        </p:txBody>
      </p:sp>
      <p:sp>
        <p:nvSpPr>
          <p:cNvPr id="6147" name="Rectangle 3"/>
          <p:cNvSpPr>
            <a:spLocks noGrp="1" noChangeArrowheads="1"/>
          </p:cNvSpPr>
          <p:nvPr>
            <p:ph type="dt"/>
          </p:nvPr>
        </p:nvSpPr>
        <p:spPr bwMode="auto">
          <a:xfrm>
            <a:off x="457201" y="6356351"/>
            <a:ext cx="21320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89367" tIns="46483" rIns="89367" bIns="46483" numCol="1" anchor="ctr" anchorCtr="0" compatLnSpc="1">
            <a:prstTxWarp prst="textNoShape">
              <a:avLst/>
            </a:prstTxWarp>
          </a:bodyPr>
          <a:lstStyle>
            <a:lvl1pPr>
              <a:buClrTx/>
              <a:buFontTx/>
              <a:buNone/>
              <a:tabLst>
                <a:tab pos="719036" algn="l"/>
                <a:tab pos="1438075" algn="l"/>
              </a:tabLst>
              <a:defRPr sz="1200">
                <a:solidFill>
                  <a:srgbClr val="898989"/>
                </a:solidFill>
                <a:latin typeface="+mn-lt"/>
                <a:cs typeface="Lucida Sans Unicode" charset="0"/>
              </a:defRPr>
            </a:lvl1pPr>
          </a:lstStyle>
          <a:p>
            <a:pPr defTabSz="446243" fontAlgn="base">
              <a:spcBef>
                <a:spcPct val="0"/>
              </a:spcBef>
              <a:spcAft>
                <a:spcPct val="0"/>
              </a:spcAft>
              <a:buSzPct val="100000"/>
            </a:pPr>
            <a:r>
              <a:rPr lang="fr-FR">
                <a:latin typeface="Calibri"/>
                <a:ea typeface="ＭＳ Ｐゴシック" charset="0"/>
              </a:rPr>
              <a:t>20/12/13</a:t>
            </a:r>
          </a:p>
        </p:txBody>
      </p:sp>
      <p:sp>
        <p:nvSpPr>
          <p:cNvPr id="6148" name="Text Box 4"/>
          <p:cNvSpPr txBox="1">
            <a:spLocks noChangeArrowheads="1"/>
          </p:cNvSpPr>
          <p:nvPr/>
        </p:nvSpPr>
        <p:spPr bwMode="auto">
          <a:xfrm>
            <a:off x="3124200" y="6356415"/>
            <a:ext cx="2895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803" tIns="45404" rIns="90803" bIns="45404" anchor="ctr"/>
          <a:lstStyle/>
          <a:p>
            <a:pPr defTabSz="446243" fontAlgn="base">
              <a:spcBef>
                <a:spcPct val="0"/>
              </a:spcBef>
              <a:spcAft>
                <a:spcPct val="0"/>
              </a:spcAft>
              <a:buClr>
                <a:srgbClr val="000000"/>
              </a:buClr>
              <a:buSzPct val="100000"/>
              <a:buFont typeface="Times New Roman" charset="0"/>
              <a:buNone/>
            </a:pPr>
            <a:endParaRPr lang="fr-FR" sz="2400">
              <a:solidFill>
                <a:srgbClr val="FFFFFF"/>
              </a:solidFill>
              <a:latin typeface="Arial" charset="0"/>
              <a:ea typeface="ＭＳ Ｐゴシック" charset="0"/>
              <a:cs typeface="ＭＳ Ｐゴシック" charset="0"/>
            </a:endParaRPr>
          </a:p>
        </p:txBody>
      </p:sp>
      <p:sp>
        <p:nvSpPr>
          <p:cNvPr id="6149" name="Rectangle 5"/>
          <p:cNvSpPr>
            <a:spLocks noGrp="1" noChangeArrowheads="1"/>
          </p:cNvSpPr>
          <p:nvPr>
            <p:ph type="sldNum"/>
          </p:nvPr>
        </p:nvSpPr>
        <p:spPr bwMode="auto">
          <a:xfrm>
            <a:off x="6553204" y="6356351"/>
            <a:ext cx="21320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89367" tIns="46483" rIns="89367" bIns="46483" numCol="1" anchor="ctr" anchorCtr="0" compatLnSpc="1">
            <a:prstTxWarp prst="textNoShape">
              <a:avLst/>
            </a:prstTxWarp>
          </a:bodyPr>
          <a:lstStyle>
            <a:lvl1pPr algn="r">
              <a:buClrTx/>
              <a:buFontTx/>
              <a:buNone/>
              <a:tabLst>
                <a:tab pos="719036" algn="l"/>
                <a:tab pos="1438075" algn="l"/>
              </a:tabLst>
              <a:defRPr sz="1200">
                <a:solidFill>
                  <a:srgbClr val="898989"/>
                </a:solidFill>
                <a:latin typeface="+mn-lt"/>
                <a:cs typeface="Lucida Sans Unicode" charset="0"/>
              </a:defRPr>
            </a:lvl1pPr>
          </a:lstStyle>
          <a:p>
            <a:pPr defTabSz="446243" fontAlgn="base">
              <a:spcBef>
                <a:spcPct val="0"/>
              </a:spcBef>
              <a:spcAft>
                <a:spcPct val="0"/>
              </a:spcAft>
              <a:buSzPct val="100000"/>
            </a:pPr>
            <a:fld id="{BEEC667D-BB5C-C84C-8547-C29BDB6662F1}" type="slidenum">
              <a:rPr lang="fr-FR">
                <a:latin typeface="Calibri"/>
                <a:ea typeface="ＭＳ Ｐゴシック" charset="0"/>
              </a:rPr>
              <a:pPr defTabSz="446243" fontAlgn="base">
                <a:spcBef>
                  <a:spcPct val="0"/>
                </a:spcBef>
                <a:spcAft>
                  <a:spcPct val="0"/>
                </a:spcAft>
                <a:buSzPct val="100000"/>
              </a:pPr>
              <a:t>‹#›</a:t>
            </a:fld>
            <a:endParaRPr lang="fr-FR">
              <a:latin typeface="Calibri"/>
              <a:ea typeface="ＭＳ Ｐゴシック" charset="0"/>
            </a:endParaRPr>
          </a:p>
        </p:txBody>
      </p:sp>
    </p:spTree>
    <p:extLst>
      <p:ext uri="{BB962C8B-B14F-4D97-AF65-F5344CB8AC3E}">
        <p14:creationId xmlns:p14="http://schemas.microsoft.com/office/powerpoint/2010/main" val="1282486112"/>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hf sldNum="0" hdr="0" ftr="0"/>
  <p:txStyles>
    <p:titleStyle>
      <a:lvl1pPr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37959" indent="-283842"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2pPr>
      <a:lvl3pPr marL="1135335"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3pPr>
      <a:lvl4pPr marL="1589432"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4pPr>
      <a:lvl5pPr marL="2043581"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5pPr>
      <a:lvl6pPr marL="2497714"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6pPr>
      <a:lvl7pPr marL="2951842"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7pPr>
      <a:lvl8pPr marL="3405972"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8pPr>
      <a:lvl9pPr marL="3860101"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9pPr>
    </p:titleStyle>
    <p:bodyStyle>
      <a:lvl1pPr marL="340596" indent="-340596" algn="l" defTabSz="446243"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37959" indent="-283842" algn="l" defTabSz="446243"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35335" indent="-227061" algn="l" defTabSz="446243"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589432" indent="-227061" algn="l" defTabSz="44624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43581" indent="-227061" algn="l" defTabSz="44624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497714" indent="-227061" algn="l" defTabSz="44624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51842" indent="-227061" algn="l" defTabSz="44624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05972" indent="-227061" algn="l" defTabSz="44624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60101" indent="-227061" algn="l" defTabSz="44624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fr-FR"/>
      </a:defPPr>
      <a:lvl1pPr marL="0" algn="l" defTabSz="454128" rtl="0" eaLnBrk="1" latinLnBrk="0" hangingPunct="1">
        <a:defRPr sz="1800" kern="1200">
          <a:solidFill>
            <a:schemeClr val="tx1"/>
          </a:solidFill>
          <a:latin typeface="+mn-lt"/>
          <a:ea typeface="+mn-ea"/>
          <a:cs typeface="+mn-cs"/>
        </a:defRPr>
      </a:lvl1pPr>
      <a:lvl2pPr marL="454128" algn="l" defTabSz="454128" rtl="0" eaLnBrk="1" latinLnBrk="0" hangingPunct="1">
        <a:defRPr sz="1800" kern="1200">
          <a:solidFill>
            <a:schemeClr val="tx1"/>
          </a:solidFill>
          <a:latin typeface="+mn-lt"/>
          <a:ea typeface="+mn-ea"/>
          <a:cs typeface="+mn-cs"/>
        </a:defRPr>
      </a:lvl2pPr>
      <a:lvl3pPr marL="908259" algn="l" defTabSz="454128" rtl="0" eaLnBrk="1" latinLnBrk="0" hangingPunct="1">
        <a:defRPr sz="1800" kern="1200">
          <a:solidFill>
            <a:schemeClr val="tx1"/>
          </a:solidFill>
          <a:latin typeface="+mn-lt"/>
          <a:ea typeface="+mn-ea"/>
          <a:cs typeface="+mn-cs"/>
        </a:defRPr>
      </a:lvl3pPr>
      <a:lvl4pPr marL="1362390" algn="l" defTabSz="454128" rtl="0" eaLnBrk="1" latinLnBrk="0" hangingPunct="1">
        <a:defRPr sz="1800" kern="1200">
          <a:solidFill>
            <a:schemeClr val="tx1"/>
          </a:solidFill>
          <a:latin typeface="+mn-lt"/>
          <a:ea typeface="+mn-ea"/>
          <a:cs typeface="+mn-cs"/>
        </a:defRPr>
      </a:lvl4pPr>
      <a:lvl5pPr marL="1816518" algn="l" defTabSz="454128" rtl="0" eaLnBrk="1" latinLnBrk="0" hangingPunct="1">
        <a:defRPr sz="1800" kern="1200">
          <a:solidFill>
            <a:schemeClr val="tx1"/>
          </a:solidFill>
          <a:latin typeface="+mn-lt"/>
          <a:ea typeface="+mn-ea"/>
          <a:cs typeface="+mn-cs"/>
        </a:defRPr>
      </a:lvl5pPr>
      <a:lvl6pPr marL="2270652" algn="l" defTabSz="454128" rtl="0" eaLnBrk="1" latinLnBrk="0" hangingPunct="1">
        <a:defRPr sz="1800" kern="1200">
          <a:solidFill>
            <a:schemeClr val="tx1"/>
          </a:solidFill>
          <a:latin typeface="+mn-lt"/>
          <a:ea typeface="+mn-ea"/>
          <a:cs typeface="+mn-cs"/>
        </a:defRPr>
      </a:lvl6pPr>
      <a:lvl7pPr marL="2724774" algn="l" defTabSz="454128" rtl="0" eaLnBrk="1" latinLnBrk="0" hangingPunct="1">
        <a:defRPr sz="1800" kern="1200">
          <a:solidFill>
            <a:schemeClr val="tx1"/>
          </a:solidFill>
          <a:latin typeface="+mn-lt"/>
          <a:ea typeface="+mn-ea"/>
          <a:cs typeface="+mn-cs"/>
        </a:defRPr>
      </a:lvl7pPr>
      <a:lvl8pPr marL="3178898" algn="l" defTabSz="454128" rtl="0" eaLnBrk="1" latinLnBrk="0" hangingPunct="1">
        <a:defRPr sz="1800" kern="1200">
          <a:solidFill>
            <a:schemeClr val="tx1"/>
          </a:solidFill>
          <a:latin typeface="+mn-lt"/>
          <a:ea typeface="+mn-ea"/>
          <a:cs typeface="+mn-cs"/>
        </a:defRPr>
      </a:lvl8pPr>
      <a:lvl9pPr marL="3633035" algn="l" defTabSz="454128"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7A2D6"/>
            </a:gs>
            <a:gs pos="99000">
              <a:srgbClr val="010031"/>
            </a:gs>
          </a:gsLst>
          <a:lin ang="16200000" scaled="0"/>
          <a:tileRect/>
        </a:gra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383657B8-3CBB-5940-9597-2128FB89241E}"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fr-FR">
              <a:solidFill>
                <a:prstClr val="black">
                  <a:tint val="75000"/>
                </a:prstClr>
              </a:solidFill>
              <a:latin typeface="Calibri"/>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3E0C1A51-4278-664F-BE23-4AC7B9BA80BC}"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3427258463"/>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93" r:id="rId14"/>
    <p:sldLayoutId id="2147483895" r:id="rId15"/>
    <p:sldLayoutId id="2147483896" r:id="rId16"/>
  </p:sldLayoutIdLst>
  <p:txStyles>
    <p:titleStyle>
      <a:lvl1pPr algn="ctr" defTabSz="457200" rtl="0" fontAlgn="base">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9000">
              <a:srgbClr val="010031"/>
            </a:gs>
            <a:gs pos="24000">
              <a:srgbClr val="CED8FE"/>
            </a:gs>
            <a:gs pos="2000">
              <a:srgbClr val="E8FF89"/>
            </a:gs>
            <a:gs pos="0">
              <a:srgbClr val="F35E05"/>
            </a:gs>
            <a:gs pos="41000">
              <a:srgbClr val="B2BFFE"/>
            </a:gs>
          </a:gsLst>
          <a:lin ang="16200000" scaled="0"/>
          <a:tileRect/>
        </a:gradFill>
        <a:effectLst/>
      </p:bgPr>
    </p:bg>
    <p:spTree>
      <p:nvGrpSpPr>
        <p:cNvPr id="1" name=""/>
        <p:cNvGrpSpPr/>
        <p:nvPr/>
      </p:nvGrpSpPr>
      <p:grpSpPr>
        <a:xfrm>
          <a:off x="0" y="0"/>
          <a:ext cx="0" cy="0"/>
          <a:chOff x="0" y="0"/>
          <a:chExt cx="0" cy="0"/>
        </a:xfrm>
      </p:grpSpPr>
      <p:sp>
        <p:nvSpPr>
          <p:cNvPr id="63490"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Modifiez le style du titre</a:t>
            </a:r>
          </a:p>
        </p:txBody>
      </p:sp>
      <p:sp>
        <p:nvSpPr>
          <p:cNvPr id="63491"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0"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chemeClr val="tx1">
                    <a:tint val="75000"/>
                  </a:schemeClr>
                </a:solidFill>
                <a:latin typeface="+mn-lt"/>
              </a:defRPr>
            </a:lvl1pPr>
          </a:lstStyle>
          <a:p>
            <a:pPr defTabSz="914400">
              <a:defRPr/>
            </a:pPr>
            <a:fld id="{DA3BC374-CF85-4D7E-89C2-CF693BF38BAD}" type="datetimeFigureOut">
              <a:rPr lang="fr-FR">
                <a:solidFill>
                  <a:prstClr val="black">
                    <a:tint val="75000"/>
                  </a:prstClr>
                </a:solidFill>
                <a:ea typeface="ＭＳ Ｐゴシック" charset="-128"/>
                <a:cs typeface="ＭＳ Ｐゴシック" charset="-128"/>
              </a:rPr>
              <a:pPr defTabSz="914400">
                <a:defRPr/>
              </a:pPr>
              <a:t>11/08/15</a:t>
            </a:fld>
            <a:endParaRPr lang="fr-FR">
              <a:solidFill>
                <a:prstClr val="black">
                  <a:tint val="75000"/>
                </a:prstClr>
              </a:solidFill>
              <a:ea typeface="ＭＳ Ｐゴシック" charset="-128"/>
              <a:cs typeface="ＭＳ Ｐゴシック" charset="-128"/>
            </a:endParaRPr>
          </a:p>
        </p:txBody>
      </p:sp>
      <p:sp>
        <p:nvSpPr>
          <p:cNvPr id="11"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fr-FR">
              <a:solidFill>
                <a:prstClr val="black">
                  <a:tint val="75000"/>
                </a:prstClr>
              </a:solidFill>
              <a:ea typeface="ＭＳ Ｐゴシック" charset="-128"/>
              <a:cs typeface="ＭＳ Ｐゴシック" charset="-128"/>
            </a:endParaRPr>
          </a:p>
        </p:txBody>
      </p:sp>
      <p:sp>
        <p:nvSpPr>
          <p:cNvPr id="12"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BB22D7AC-F6BA-4B4E-B502-ED82D515060C}" type="slidenum">
              <a:rPr lang="fr-FR">
                <a:solidFill>
                  <a:prstClr val="black">
                    <a:tint val="75000"/>
                  </a:prstClr>
                </a:solidFill>
                <a:ea typeface="ＭＳ Ｐゴシック" charset="-128"/>
                <a:cs typeface="ＭＳ Ｐゴシック" charset="-128"/>
              </a:rPr>
              <a:pPr defTabSz="914400">
                <a:defRPr/>
              </a:pPr>
              <a:t>‹#›</a:t>
            </a:fld>
            <a:endParaRPr lang="fr-FR">
              <a:solidFill>
                <a:prstClr val="black">
                  <a:tint val="75000"/>
                </a:prstClr>
              </a:solidFill>
              <a:ea typeface="ＭＳ Ｐゴシック" charset="-128"/>
              <a:cs typeface="ＭＳ Ｐゴシック" charset="-128"/>
            </a:endParaRPr>
          </a:p>
        </p:txBody>
      </p:sp>
    </p:spTree>
    <p:extLst>
      <p:ext uri="{BB962C8B-B14F-4D97-AF65-F5344CB8AC3E}">
        <p14:creationId xmlns:p14="http://schemas.microsoft.com/office/powerpoint/2010/main" val="2664447773"/>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Lst>
  <p:txStyles>
    <p:title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ED4D4"/>
            </a:gs>
            <a:gs pos="100000">
              <a:srgbClr val="FFFFCC"/>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803" tIns="45404" rIns="90803" bIns="454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803" tIns="45404" rIns="90803" bIns="454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803" tIns="45404" rIns="90803" bIns="45404" numCol="1" anchor="t" anchorCtr="0" compatLnSpc="1">
            <a:prstTxWarp prst="textNoShape">
              <a:avLst/>
            </a:prstTxWarp>
          </a:bodyPr>
          <a:lstStyle>
            <a:lvl1pPr algn="l" eaLnBrk="0" hangingPunct="0">
              <a:defRPr sz="1400">
                <a:latin typeface="+mn-lt"/>
                <a:ea typeface="+mn-ea"/>
                <a:cs typeface="+mn-cs"/>
              </a:defRPr>
            </a:lvl1pPr>
          </a:lstStyle>
          <a:p>
            <a:pPr defTabSz="908259" fontAlgn="base">
              <a:spcBef>
                <a:spcPct val="0"/>
              </a:spcBef>
              <a:spcAft>
                <a:spcPct val="0"/>
              </a:spcAft>
              <a:buFont typeface="Times New Roman" charset="0"/>
              <a:buNone/>
              <a:defRPr/>
            </a:pPr>
            <a:endParaRPr lang="fr-FR">
              <a:solidFill>
                <a:srgbClr val="000000"/>
              </a:solidFill>
              <a:latin typeface="Times New Roman"/>
              <a:ea typeface="ＭＳ Ｐゴシック"/>
              <a:cs typeface="ＭＳ Ｐゴシック"/>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803" tIns="45404" rIns="90803" bIns="45404" numCol="1" anchor="t" anchorCtr="0" compatLnSpc="1">
            <a:prstTxWarp prst="textNoShape">
              <a:avLst/>
            </a:prstTxWarp>
          </a:bodyPr>
          <a:lstStyle>
            <a:lvl1pPr algn="ctr" eaLnBrk="0" hangingPunct="0">
              <a:defRPr sz="1400">
                <a:latin typeface="+mn-lt"/>
                <a:ea typeface="+mn-ea"/>
                <a:cs typeface="+mn-cs"/>
              </a:defRPr>
            </a:lvl1pPr>
          </a:lstStyle>
          <a:p>
            <a:pPr defTabSz="908259" fontAlgn="base">
              <a:spcBef>
                <a:spcPct val="0"/>
              </a:spcBef>
              <a:spcAft>
                <a:spcPct val="0"/>
              </a:spcAft>
              <a:buFont typeface="Times New Roman" charset="0"/>
              <a:buNone/>
              <a:defRPr/>
            </a:pPr>
            <a:endParaRPr lang="fr-FR">
              <a:solidFill>
                <a:srgbClr val="000000"/>
              </a:solidFill>
              <a:latin typeface="Times New Roman"/>
              <a:ea typeface="ＭＳ Ｐゴシック"/>
              <a:cs typeface="ＭＳ Ｐゴシック"/>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803" tIns="45404" rIns="90803" bIns="45404" numCol="1" anchor="t" anchorCtr="0" compatLnSpc="1">
            <a:prstTxWarp prst="textNoShape">
              <a:avLst/>
            </a:prstTxWarp>
          </a:bodyPr>
          <a:lstStyle>
            <a:lvl1pPr algn="r" eaLnBrk="0" hangingPunct="0">
              <a:defRPr sz="1400">
                <a:latin typeface="Times New Roman" charset="0"/>
              </a:defRPr>
            </a:lvl1pPr>
          </a:lstStyle>
          <a:p>
            <a:pPr defTabSz="908259" fontAlgn="base">
              <a:spcBef>
                <a:spcPct val="0"/>
              </a:spcBef>
              <a:spcAft>
                <a:spcPct val="0"/>
              </a:spcAft>
              <a:buFont typeface="Times New Roman" charset="0"/>
              <a:buNone/>
            </a:pPr>
            <a:fld id="{0A85771F-CBC4-8341-981E-801631294269}" type="slidenum">
              <a:rPr lang="en-US" smtClean="0">
                <a:solidFill>
                  <a:srgbClr val="000000"/>
                </a:solidFill>
                <a:ea typeface="ＭＳ Ｐゴシック" charset="0"/>
                <a:cs typeface="ＭＳ Ｐゴシック" charset="0"/>
              </a:rPr>
              <a:pPr defTabSz="908259" fontAlgn="base">
                <a:spcBef>
                  <a:spcPct val="0"/>
                </a:spcBef>
                <a:spcAft>
                  <a:spcPct val="0"/>
                </a:spcAft>
                <a:buFont typeface="Times New Roman" charset="0"/>
                <a:buNone/>
              </a:pPr>
              <a:t>‹#›</a:t>
            </a:fld>
            <a:endParaRPr lang="en-US" smtClean="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108753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4128" algn="ctr" rtl="0" fontAlgn="base">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6pPr>
      <a:lvl7pPr marL="908259" algn="ctr" rtl="0" fontAlgn="base">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7pPr>
      <a:lvl8pPr marL="1362390" algn="ctr" rtl="0" fontAlgn="base">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8pPr>
      <a:lvl9pPr marL="1816518" algn="ctr" rtl="0" fontAlgn="base">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9pPr>
    </p:titleStyle>
    <p:bodyStyle>
      <a:lvl1pPr marL="340596" indent="-340596" algn="l" rtl="0" eaLnBrk="0" fontAlgn="base" hangingPunct="0">
        <a:spcBef>
          <a:spcPct val="20000"/>
        </a:spcBef>
        <a:spcAft>
          <a:spcPct val="0"/>
        </a:spcAft>
        <a:buChar char="•"/>
        <a:defRPr sz="3200">
          <a:solidFill>
            <a:schemeClr val="tx1"/>
          </a:solidFill>
          <a:latin typeface="+mn-lt"/>
          <a:ea typeface="+mn-ea"/>
          <a:cs typeface="+mn-cs"/>
        </a:defRPr>
      </a:lvl1pPr>
      <a:lvl2pPr marL="737959" indent="-283842" algn="l" rtl="0" eaLnBrk="0" fontAlgn="base" hangingPunct="0">
        <a:spcBef>
          <a:spcPct val="20000"/>
        </a:spcBef>
        <a:spcAft>
          <a:spcPct val="0"/>
        </a:spcAft>
        <a:buChar char="–"/>
        <a:defRPr sz="2800">
          <a:solidFill>
            <a:schemeClr val="tx1"/>
          </a:solidFill>
          <a:latin typeface="+mn-lt"/>
          <a:ea typeface="+mn-ea"/>
        </a:defRPr>
      </a:lvl2pPr>
      <a:lvl3pPr marL="1135335" indent="-227061" algn="l" rtl="0" eaLnBrk="0" fontAlgn="base" hangingPunct="0">
        <a:spcBef>
          <a:spcPct val="20000"/>
        </a:spcBef>
        <a:spcAft>
          <a:spcPct val="0"/>
        </a:spcAft>
        <a:buChar char="•"/>
        <a:defRPr sz="2400">
          <a:solidFill>
            <a:schemeClr val="tx1"/>
          </a:solidFill>
          <a:latin typeface="+mn-lt"/>
          <a:ea typeface="+mn-ea"/>
        </a:defRPr>
      </a:lvl3pPr>
      <a:lvl4pPr marL="1589432" indent="-227061" algn="l" rtl="0" eaLnBrk="0" fontAlgn="base" hangingPunct="0">
        <a:spcBef>
          <a:spcPct val="20000"/>
        </a:spcBef>
        <a:spcAft>
          <a:spcPct val="0"/>
        </a:spcAft>
        <a:buChar char="–"/>
        <a:defRPr sz="2000">
          <a:solidFill>
            <a:schemeClr val="tx1"/>
          </a:solidFill>
          <a:latin typeface="+mn-lt"/>
          <a:ea typeface="+mn-ea"/>
        </a:defRPr>
      </a:lvl4pPr>
      <a:lvl5pPr marL="2043581" indent="-227061" algn="l" rtl="0" eaLnBrk="0" fontAlgn="base" hangingPunct="0">
        <a:spcBef>
          <a:spcPct val="20000"/>
        </a:spcBef>
        <a:spcAft>
          <a:spcPct val="0"/>
        </a:spcAft>
        <a:buChar char="»"/>
        <a:defRPr sz="2000">
          <a:solidFill>
            <a:schemeClr val="tx1"/>
          </a:solidFill>
          <a:latin typeface="+mn-lt"/>
          <a:ea typeface="+mn-ea"/>
        </a:defRPr>
      </a:lvl5pPr>
      <a:lvl6pPr marL="2497714" indent="-227061" algn="l" rtl="0" fontAlgn="base">
        <a:spcBef>
          <a:spcPct val="20000"/>
        </a:spcBef>
        <a:spcAft>
          <a:spcPct val="0"/>
        </a:spcAft>
        <a:buChar char="»"/>
        <a:defRPr sz="2000">
          <a:solidFill>
            <a:schemeClr val="tx1"/>
          </a:solidFill>
          <a:latin typeface="+mn-lt"/>
          <a:ea typeface="+mn-ea"/>
        </a:defRPr>
      </a:lvl6pPr>
      <a:lvl7pPr marL="2951842" indent="-227061" algn="l" rtl="0" fontAlgn="base">
        <a:spcBef>
          <a:spcPct val="20000"/>
        </a:spcBef>
        <a:spcAft>
          <a:spcPct val="0"/>
        </a:spcAft>
        <a:buChar char="»"/>
        <a:defRPr sz="2000">
          <a:solidFill>
            <a:schemeClr val="tx1"/>
          </a:solidFill>
          <a:latin typeface="+mn-lt"/>
          <a:ea typeface="+mn-ea"/>
        </a:defRPr>
      </a:lvl7pPr>
      <a:lvl8pPr marL="3405972" indent="-227061" algn="l" rtl="0" fontAlgn="base">
        <a:spcBef>
          <a:spcPct val="20000"/>
        </a:spcBef>
        <a:spcAft>
          <a:spcPct val="0"/>
        </a:spcAft>
        <a:buChar char="»"/>
        <a:defRPr sz="2000">
          <a:solidFill>
            <a:schemeClr val="tx1"/>
          </a:solidFill>
          <a:latin typeface="+mn-lt"/>
          <a:ea typeface="+mn-ea"/>
        </a:defRPr>
      </a:lvl8pPr>
      <a:lvl9pPr marL="3860101" indent="-227061" algn="l" rtl="0" fontAlgn="base">
        <a:spcBef>
          <a:spcPct val="20000"/>
        </a:spcBef>
        <a:spcAft>
          <a:spcPct val="0"/>
        </a:spcAft>
        <a:buChar char="»"/>
        <a:defRPr sz="2000">
          <a:solidFill>
            <a:schemeClr val="tx1"/>
          </a:solidFill>
          <a:latin typeface="+mn-lt"/>
          <a:ea typeface="+mn-ea"/>
        </a:defRPr>
      </a:lvl9pPr>
    </p:bodyStyle>
    <p:otherStyle>
      <a:defPPr>
        <a:defRPr lang="fr-FR"/>
      </a:defPPr>
      <a:lvl1pPr marL="0" algn="l" defTabSz="454128" rtl="0" eaLnBrk="1" latinLnBrk="0" hangingPunct="1">
        <a:defRPr sz="1800" kern="1200">
          <a:solidFill>
            <a:schemeClr val="tx1"/>
          </a:solidFill>
          <a:latin typeface="+mn-lt"/>
          <a:ea typeface="+mn-ea"/>
          <a:cs typeface="+mn-cs"/>
        </a:defRPr>
      </a:lvl1pPr>
      <a:lvl2pPr marL="454128" algn="l" defTabSz="454128" rtl="0" eaLnBrk="1" latinLnBrk="0" hangingPunct="1">
        <a:defRPr sz="1800" kern="1200">
          <a:solidFill>
            <a:schemeClr val="tx1"/>
          </a:solidFill>
          <a:latin typeface="+mn-lt"/>
          <a:ea typeface="+mn-ea"/>
          <a:cs typeface="+mn-cs"/>
        </a:defRPr>
      </a:lvl2pPr>
      <a:lvl3pPr marL="908259" algn="l" defTabSz="454128" rtl="0" eaLnBrk="1" latinLnBrk="0" hangingPunct="1">
        <a:defRPr sz="1800" kern="1200">
          <a:solidFill>
            <a:schemeClr val="tx1"/>
          </a:solidFill>
          <a:latin typeface="+mn-lt"/>
          <a:ea typeface="+mn-ea"/>
          <a:cs typeface="+mn-cs"/>
        </a:defRPr>
      </a:lvl3pPr>
      <a:lvl4pPr marL="1362390" algn="l" defTabSz="454128" rtl="0" eaLnBrk="1" latinLnBrk="0" hangingPunct="1">
        <a:defRPr sz="1800" kern="1200">
          <a:solidFill>
            <a:schemeClr val="tx1"/>
          </a:solidFill>
          <a:latin typeface="+mn-lt"/>
          <a:ea typeface="+mn-ea"/>
          <a:cs typeface="+mn-cs"/>
        </a:defRPr>
      </a:lvl4pPr>
      <a:lvl5pPr marL="1816518" algn="l" defTabSz="454128" rtl="0" eaLnBrk="1" latinLnBrk="0" hangingPunct="1">
        <a:defRPr sz="1800" kern="1200">
          <a:solidFill>
            <a:schemeClr val="tx1"/>
          </a:solidFill>
          <a:latin typeface="+mn-lt"/>
          <a:ea typeface="+mn-ea"/>
          <a:cs typeface="+mn-cs"/>
        </a:defRPr>
      </a:lvl5pPr>
      <a:lvl6pPr marL="2270652" algn="l" defTabSz="454128" rtl="0" eaLnBrk="1" latinLnBrk="0" hangingPunct="1">
        <a:defRPr sz="1800" kern="1200">
          <a:solidFill>
            <a:schemeClr val="tx1"/>
          </a:solidFill>
          <a:latin typeface="+mn-lt"/>
          <a:ea typeface="+mn-ea"/>
          <a:cs typeface="+mn-cs"/>
        </a:defRPr>
      </a:lvl6pPr>
      <a:lvl7pPr marL="2724774" algn="l" defTabSz="454128" rtl="0" eaLnBrk="1" latinLnBrk="0" hangingPunct="1">
        <a:defRPr sz="1800" kern="1200">
          <a:solidFill>
            <a:schemeClr val="tx1"/>
          </a:solidFill>
          <a:latin typeface="+mn-lt"/>
          <a:ea typeface="+mn-ea"/>
          <a:cs typeface="+mn-cs"/>
        </a:defRPr>
      </a:lvl7pPr>
      <a:lvl8pPr marL="3178898" algn="l" defTabSz="454128" rtl="0" eaLnBrk="1" latinLnBrk="0" hangingPunct="1">
        <a:defRPr sz="1800" kern="1200">
          <a:solidFill>
            <a:schemeClr val="tx1"/>
          </a:solidFill>
          <a:latin typeface="+mn-lt"/>
          <a:ea typeface="+mn-ea"/>
          <a:cs typeface="+mn-cs"/>
        </a:defRPr>
      </a:lvl8pPr>
      <a:lvl9pPr marL="3633035" algn="l" defTabSz="45412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8CE2D7-68FA-6747-BAD2-71A4333D56D8}" type="datetimeFigureOut">
              <a:rPr lang="fr-FR" smtClean="0">
                <a:solidFill>
                  <a:prstClr val="black">
                    <a:tint val="75000"/>
                  </a:prstClr>
                </a:solidFill>
                <a:latin typeface="Calibri"/>
                <a:ea typeface="ＭＳ Ｐゴシック" charset="-128"/>
                <a:cs typeface="ＭＳ Ｐゴシック" charset="-128"/>
              </a:rPr>
              <a:pPr/>
              <a:t>11/08/15</a:t>
            </a:fld>
            <a:endParaRPr lang="fr-FR">
              <a:solidFill>
                <a:prstClr val="black">
                  <a:tint val="75000"/>
                </a:prstClr>
              </a:solidFill>
              <a:latin typeface="Calibri"/>
              <a:ea typeface="ＭＳ Ｐゴシック" charset="-128"/>
              <a:cs typeface="ＭＳ Ｐゴシック" charset="-128"/>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latin typeface="Calibri"/>
              <a:ea typeface="ＭＳ Ｐゴシック" charset="-128"/>
              <a:cs typeface="ＭＳ Ｐゴシック" charset="-128"/>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1CFE9C-9AA0-3C4F-9F9A-982983CF31A0}" type="slidenum">
              <a:rPr lang="fr-FR" smtClean="0">
                <a:solidFill>
                  <a:prstClr val="black">
                    <a:tint val="75000"/>
                  </a:prstClr>
                </a:solidFill>
                <a:latin typeface="Calibri"/>
                <a:ea typeface="ＭＳ Ｐゴシック" charset="-128"/>
                <a:cs typeface="ＭＳ Ｐゴシック" charset="-128"/>
              </a:rPr>
              <a:pPr/>
              <a:t>‹#›</a:t>
            </a:fld>
            <a:endParaRPr lang="fr-FR">
              <a:solidFill>
                <a:prstClr val="black">
                  <a:tint val="75000"/>
                </a:prstClr>
              </a:solidFill>
              <a:latin typeface="Calibri"/>
              <a:ea typeface="ＭＳ Ｐゴシック" charset="-128"/>
              <a:cs typeface="ＭＳ Ｐゴシック" charset="-128"/>
            </a:endParaRPr>
          </a:p>
        </p:txBody>
      </p:sp>
    </p:spTree>
    <p:extLst>
      <p:ext uri="{BB962C8B-B14F-4D97-AF65-F5344CB8AC3E}">
        <p14:creationId xmlns:p14="http://schemas.microsoft.com/office/powerpoint/2010/main" val="237485277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9000">
              <a:srgbClr val="010031"/>
            </a:gs>
            <a:gs pos="24000">
              <a:srgbClr val="CED8FE"/>
            </a:gs>
            <a:gs pos="2000">
              <a:srgbClr val="E8FF89"/>
            </a:gs>
            <a:gs pos="0">
              <a:srgbClr val="F35E05"/>
            </a:gs>
            <a:gs pos="41000">
              <a:srgbClr val="B2BFFE"/>
            </a:gs>
          </a:gsLst>
          <a:lin ang="16200000" scaled="0"/>
          <a:tileRect/>
        </a:gra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383657B8-3CBB-5940-9597-2128FB89241E}"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fr-FR">
              <a:solidFill>
                <a:prstClr val="black">
                  <a:tint val="75000"/>
                </a:prstClr>
              </a:solidFill>
              <a:latin typeface="Calibri"/>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3E0C1A51-4278-664F-BE23-4AC7B9BA80BC}"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135951301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defTabSz="457200" rtl="0" fontAlgn="base">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7A2D6"/>
            </a:gs>
            <a:gs pos="99000">
              <a:srgbClr val="010031"/>
            </a:gs>
          </a:gsLst>
          <a:lin ang="16200000" scaled="0"/>
          <a:tileRect/>
        </a:gra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383657B8-3CBB-5940-9597-2128FB89241E}" type="datetime1">
              <a:rPr lang="fr-FR">
                <a:solidFill>
                  <a:prstClr val="black">
                    <a:tint val="75000"/>
                  </a:prstClr>
                </a:solidFill>
                <a:latin typeface="Calibri"/>
              </a:rPr>
              <a:pPr>
                <a:defRPr/>
              </a:pPr>
              <a:t>11/08/15</a:t>
            </a:fld>
            <a:endParaRPr lang="fr-FR">
              <a:solidFill>
                <a:prstClr val="black">
                  <a:tint val="75000"/>
                </a:prstClr>
              </a:solidFill>
              <a:latin typeface="Calibri"/>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fr-FR">
              <a:solidFill>
                <a:prstClr val="black">
                  <a:tint val="75000"/>
                </a:prstClr>
              </a:solidFill>
              <a:latin typeface="Calibri"/>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3E0C1A51-4278-664F-BE23-4AC7B9BA80BC}" type="slidenum">
              <a:rPr lang="fr-FR">
                <a:solidFill>
                  <a:prstClr val="black">
                    <a:tint val="75000"/>
                  </a:prstClr>
                </a:solidFill>
                <a:latin typeface="Calibri"/>
              </a:rPr>
              <a:pPr>
                <a:def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239188940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xStyles>
    <p:titleStyle>
      <a:lvl1pPr algn="ctr" defTabSz="457200" rtl="0" fontAlgn="base">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CC"/>
            </a:gs>
            <a:gs pos="100000">
              <a:srgbClr val="FED4D4"/>
            </a:gs>
          </a:gsLst>
          <a:lin ang="13500000" scaled="1"/>
        </a:gra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685800" y="463615"/>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89367" tIns="46483" rIns="89367" bIns="46483" numCol="1" anchor="ctr" anchorCtr="0" compatLnSpc="1">
            <a:prstTxWarp prst="textNoShape">
              <a:avLst/>
            </a:prstTxWarp>
          </a:bodyPr>
          <a:lstStyle/>
          <a:p>
            <a:pPr lvl="0"/>
            <a:r>
              <a:rPr lang="en-GB"/>
              <a:t>Cliquez pour éditer le format du texte-titre</a:t>
            </a:r>
          </a:p>
        </p:txBody>
      </p:sp>
      <p:sp>
        <p:nvSpPr>
          <p:cNvPr id="2050" name="Rectangle 2"/>
          <p:cNvSpPr>
            <a:spLocks noGrp="1" noChangeArrowheads="1"/>
          </p:cNvSpPr>
          <p:nvPr>
            <p:ph type="body" idx="1"/>
          </p:nvPr>
        </p:nvSpPr>
        <p:spPr bwMode="auto">
          <a:xfrm>
            <a:off x="685800" y="1981204"/>
            <a:ext cx="7770813" cy="423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89367" tIns="46483" rIns="89367" bIns="46483" numCol="1" anchor="t" anchorCtr="0" compatLnSpc="1">
            <a:prstTxWarp prst="textNoShape">
              <a:avLst/>
            </a:prstTxWarp>
          </a:bodyPr>
          <a:lstStyle/>
          <a:p>
            <a:pPr lvl="0"/>
            <a:r>
              <a:rPr lang="en-GB"/>
              <a:t>Cliquez pour éditer le format du plan de texte</a:t>
            </a:r>
          </a:p>
          <a:p>
            <a:pPr lvl="1"/>
            <a:r>
              <a:rPr lang="en-GB"/>
              <a:t>Second niveau de plan</a:t>
            </a:r>
          </a:p>
          <a:p>
            <a:pPr lvl="2"/>
            <a:r>
              <a:rPr lang="en-GB"/>
              <a:t>Troisième niveau de plan</a:t>
            </a:r>
          </a:p>
          <a:p>
            <a:pPr lvl="3"/>
            <a:r>
              <a:rPr lang="en-GB"/>
              <a:t>Quatrième niveau de plan</a:t>
            </a:r>
          </a:p>
          <a:p>
            <a:pPr lvl="4"/>
            <a:r>
              <a:rPr lang="en-GB"/>
              <a:t>Cinquième niveau de plan</a:t>
            </a:r>
          </a:p>
          <a:p>
            <a:pPr lvl="4"/>
            <a:r>
              <a:rPr lang="en-GB"/>
              <a:t>Sixième niveau de plan</a:t>
            </a:r>
          </a:p>
          <a:p>
            <a:pPr lvl="4"/>
            <a:r>
              <a:rPr lang="en-GB"/>
              <a:t>Septième niveau de plan</a:t>
            </a:r>
          </a:p>
          <a:p>
            <a:pPr lvl="4"/>
            <a:r>
              <a:rPr lang="en-GB"/>
              <a:t>Huitième niveau de plan</a:t>
            </a:r>
          </a:p>
          <a:p>
            <a:pPr lvl="4"/>
            <a:r>
              <a:rPr lang="en-GB"/>
              <a:t>Neuvième niveau de plan</a:t>
            </a:r>
          </a:p>
        </p:txBody>
      </p:sp>
      <p:sp>
        <p:nvSpPr>
          <p:cNvPr id="2051" name="Text Box 3"/>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803" tIns="45404" rIns="90803" bIns="45404" anchor="ctr"/>
          <a:lstStyle/>
          <a:p>
            <a:pPr defTabSz="446243" fontAlgn="base">
              <a:spcBef>
                <a:spcPct val="0"/>
              </a:spcBef>
              <a:spcAft>
                <a:spcPct val="0"/>
              </a:spcAft>
              <a:buClr>
                <a:srgbClr val="000000"/>
              </a:buClr>
              <a:buSzPct val="100000"/>
              <a:buFont typeface="Times New Roman" charset="0"/>
              <a:buNone/>
            </a:pPr>
            <a:endParaRPr lang="fr-FR" sz="2400">
              <a:solidFill>
                <a:srgbClr val="FFFFFF"/>
              </a:solidFill>
              <a:latin typeface="Arial" charset="0"/>
              <a:ea typeface="ＭＳ Ｐゴシック" charset="0"/>
              <a:cs typeface="ＭＳ Ｐゴシック" charset="0"/>
            </a:endParaRPr>
          </a:p>
        </p:txBody>
      </p:sp>
      <p:sp>
        <p:nvSpPr>
          <p:cNvPr id="2052" name="Text Box 4"/>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803" tIns="45404" rIns="90803" bIns="45404" anchor="ctr"/>
          <a:lstStyle/>
          <a:p>
            <a:pPr defTabSz="446243" fontAlgn="base">
              <a:spcBef>
                <a:spcPct val="0"/>
              </a:spcBef>
              <a:spcAft>
                <a:spcPct val="0"/>
              </a:spcAft>
              <a:buClr>
                <a:srgbClr val="000000"/>
              </a:buClr>
              <a:buSzPct val="100000"/>
              <a:buFont typeface="Times New Roman" charset="0"/>
              <a:buNone/>
            </a:pPr>
            <a:endParaRPr lang="fr-FR" sz="2400">
              <a:solidFill>
                <a:srgbClr val="FFFFFF"/>
              </a:solidFill>
              <a:latin typeface="Arial" charset="0"/>
              <a:ea typeface="ＭＳ Ｐゴシック" charset="0"/>
              <a:cs typeface="ＭＳ Ｐゴシック" charset="0"/>
            </a:endParaRPr>
          </a:p>
        </p:txBody>
      </p:sp>
      <p:sp>
        <p:nvSpPr>
          <p:cNvPr id="2053" name="Rectangle 5"/>
          <p:cNvSpPr>
            <a:spLocks noGrp="1" noChangeArrowheads="1"/>
          </p:cNvSpPr>
          <p:nvPr>
            <p:ph type="sldNum"/>
          </p:nvPr>
        </p:nvSpPr>
        <p:spPr bwMode="auto">
          <a:xfrm>
            <a:off x="6553265" y="6248465"/>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89367" tIns="46483" rIns="89367" bIns="46483" numCol="1" anchor="t" anchorCtr="0" compatLnSpc="1">
            <a:prstTxWarp prst="textNoShape">
              <a:avLst/>
            </a:prstTxWarp>
          </a:bodyPr>
          <a:lstStyle>
            <a:lvl1pPr algn="r">
              <a:buClrTx/>
              <a:buFontTx/>
              <a:buNone/>
              <a:tabLst>
                <a:tab pos="719036" algn="l"/>
                <a:tab pos="1438075" algn="l"/>
              </a:tabLst>
              <a:defRPr sz="1400">
                <a:solidFill>
                  <a:srgbClr val="000000"/>
                </a:solidFill>
                <a:latin typeface="+mn-lt"/>
                <a:cs typeface="Lucida Sans Unicode" charset="0"/>
              </a:defRPr>
            </a:lvl1pPr>
          </a:lstStyle>
          <a:p>
            <a:pPr defTabSz="446243" fontAlgn="base">
              <a:spcBef>
                <a:spcPct val="0"/>
              </a:spcBef>
              <a:spcAft>
                <a:spcPct val="0"/>
              </a:spcAft>
              <a:buSzPct val="100000"/>
            </a:pPr>
            <a:fld id="{66BE716F-B082-0E4B-A2E1-B9A85D38F24A}" type="slidenum">
              <a:rPr lang="en-US">
                <a:latin typeface="Times New Roman"/>
                <a:ea typeface="ＭＳ Ｐゴシック" charset="0"/>
              </a:rPr>
              <a:pPr defTabSz="446243" fontAlgn="base">
                <a:spcBef>
                  <a:spcPct val="0"/>
                </a:spcBef>
                <a:spcAft>
                  <a:spcPct val="0"/>
                </a:spcAft>
                <a:buSzPct val="100000"/>
              </a:pPr>
              <a:t>‹#›</a:t>
            </a:fld>
            <a:endParaRPr lang="en-US">
              <a:latin typeface="Times New Roman"/>
              <a:ea typeface="ＭＳ Ｐゴシック" charset="0"/>
            </a:endParaRPr>
          </a:p>
        </p:txBody>
      </p:sp>
    </p:spTree>
    <p:extLst>
      <p:ext uri="{BB962C8B-B14F-4D97-AF65-F5344CB8AC3E}">
        <p14:creationId xmlns:p14="http://schemas.microsoft.com/office/powerpoint/2010/main" val="3261429366"/>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37959" indent="-283842"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2pPr>
      <a:lvl3pPr marL="1135335"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3pPr>
      <a:lvl4pPr marL="1589432"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4pPr>
      <a:lvl5pPr marL="2043581"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5pPr>
      <a:lvl6pPr marL="2497714"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6pPr>
      <a:lvl7pPr marL="2951842"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7pPr>
      <a:lvl8pPr marL="3405972"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8pPr>
      <a:lvl9pPr marL="3860101"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9pPr>
    </p:titleStyle>
    <p:bodyStyle>
      <a:lvl1pPr marL="340596" indent="-340596" algn="l" defTabSz="446243"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37959" indent="-283842" algn="l" defTabSz="446243"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35335" indent="-227061" algn="l" defTabSz="446243"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589432" indent="-227061" algn="l" defTabSz="44624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43581" indent="-227061" algn="l" defTabSz="44624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497714" indent="-227061" algn="l" defTabSz="44624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51842" indent="-227061" algn="l" defTabSz="44624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05972" indent="-227061" algn="l" defTabSz="44624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60101" indent="-227061" algn="l" defTabSz="44624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fr-FR"/>
      </a:defPPr>
      <a:lvl1pPr marL="0" algn="l" defTabSz="454128" rtl="0" eaLnBrk="1" latinLnBrk="0" hangingPunct="1">
        <a:defRPr sz="1800" kern="1200">
          <a:solidFill>
            <a:schemeClr val="tx1"/>
          </a:solidFill>
          <a:latin typeface="+mn-lt"/>
          <a:ea typeface="+mn-ea"/>
          <a:cs typeface="+mn-cs"/>
        </a:defRPr>
      </a:lvl1pPr>
      <a:lvl2pPr marL="454128" algn="l" defTabSz="454128" rtl="0" eaLnBrk="1" latinLnBrk="0" hangingPunct="1">
        <a:defRPr sz="1800" kern="1200">
          <a:solidFill>
            <a:schemeClr val="tx1"/>
          </a:solidFill>
          <a:latin typeface="+mn-lt"/>
          <a:ea typeface="+mn-ea"/>
          <a:cs typeface="+mn-cs"/>
        </a:defRPr>
      </a:lvl2pPr>
      <a:lvl3pPr marL="908259" algn="l" defTabSz="454128" rtl="0" eaLnBrk="1" latinLnBrk="0" hangingPunct="1">
        <a:defRPr sz="1800" kern="1200">
          <a:solidFill>
            <a:schemeClr val="tx1"/>
          </a:solidFill>
          <a:latin typeface="+mn-lt"/>
          <a:ea typeface="+mn-ea"/>
          <a:cs typeface="+mn-cs"/>
        </a:defRPr>
      </a:lvl3pPr>
      <a:lvl4pPr marL="1362390" algn="l" defTabSz="454128" rtl="0" eaLnBrk="1" latinLnBrk="0" hangingPunct="1">
        <a:defRPr sz="1800" kern="1200">
          <a:solidFill>
            <a:schemeClr val="tx1"/>
          </a:solidFill>
          <a:latin typeface="+mn-lt"/>
          <a:ea typeface="+mn-ea"/>
          <a:cs typeface="+mn-cs"/>
        </a:defRPr>
      </a:lvl4pPr>
      <a:lvl5pPr marL="1816518" algn="l" defTabSz="454128" rtl="0" eaLnBrk="1" latinLnBrk="0" hangingPunct="1">
        <a:defRPr sz="1800" kern="1200">
          <a:solidFill>
            <a:schemeClr val="tx1"/>
          </a:solidFill>
          <a:latin typeface="+mn-lt"/>
          <a:ea typeface="+mn-ea"/>
          <a:cs typeface="+mn-cs"/>
        </a:defRPr>
      </a:lvl5pPr>
      <a:lvl6pPr marL="2270652" algn="l" defTabSz="454128" rtl="0" eaLnBrk="1" latinLnBrk="0" hangingPunct="1">
        <a:defRPr sz="1800" kern="1200">
          <a:solidFill>
            <a:schemeClr val="tx1"/>
          </a:solidFill>
          <a:latin typeface="+mn-lt"/>
          <a:ea typeface="+mn-ea"/>
          <a:cs typeface="+mn-cs"/>
        </a:defRPr>
      </a:lvl6pPr>
      <a:lvl7pPr marL="2724774" algn="l" defTabSz="454128" rtl="0" eaLnBrk="1" latinLnBrk="0" hangingPunct="1">
        <a:defRPr sz="1800" kern="1200">
          <a:solidFill>
            <a:schemeClr val="tx1"/>
          </a:solidFill>
          <a:latin typeface="+mn-lt"/>
          <a:ea typeface="+mn-ea"/>
          <a:cs typeface="+mn-cs"/>
        </a:defRPr>
      </a:lvl7pPr>
      <a:lvl8pPr marL="3178898" algn="l" defTabSz="454128" rtl="0" eaLnBrk="1" latinLnBrk="0" hangingPunct="1">
        <a:defRPr sz="1800" kern="1200">
          <a:solidFill>
            <a:schemeClr val="tx1"/>
          </a:solidFill>
          <a:latin typeface="+mn-lt"/>
          <a:ea typeface="+mn-ea"/>
          <a:cs typeface="+mn-cs"/>
        </a:defRPr>
      </a:lvl8pPr>
      <a:lvl9pPr marL="3633035" algn="l" defTabSz="45412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6480" y="273629"/>
            <a:ext cx="8219520" cy="1136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Cliquez pour éditer le format du texte-titre</a:t>
            </a:r>
          </a:p>
        </p:txBody>
      </p:sp>
      <p:sp>
        <p:nvSpPr>
          <p:cNvPr id="1026" name="Rectangle 2"/>
          <p:cNvSpPr>
            <a:spLocks noGrp="1" noChangeArrowheads="1"/>
          </p:cNvSpPr>
          <p:nvPr>
            <p:ph type="body" idx="1"/>
          </p:nvPr>
        </p:nvSpPr>
        <p:spPr bwMode="auto">
          <a:xfrm>
            <a:off x="456480" y="1604328"/>
            <a:ext cx="8219520" cy="3976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25432" rIns="0" bIns="0" numCol="1" anchor="t" anchorCtr="0" compatLnSpc="1">
            <a:prstTxWarp prst="textNoShape">
              <a:avLst/>
            </a:prstTxWarp>
          </a:bodyPr>
          <a:lstStyle/>
          <a:p>
            <a:pPr lvl="0"/>
            <a:r>
              <a:rPr lang="en-GB"/>
              <a:t>Cliquez pour éditer le format du plan de texte</a:t>
            </a:r>
          </a:p>
          <a:p>
            <a:pPr lvl="1"/>
            <a:r>
              <a:rPr lang="en-GB"/>
              <a:t>Second niveau de plan</a:t>
            </a:r>
          </a:p>
          <a:p>
            <a:pPr lvl="2"/>
            <a:r>
              <a:rPr lang="en-GB"/>
              <a:t>Troisième niveau de plan</a:t>
            </a:r>
          </a:p>
          <a:p>
            <a:pPr lvl="3"/>
            <a:r>
              <a:rPr lang="en-GB"/>
              <a:t>Quatrième niveau de plan</a:t>
            </a:r>
          </a:p>
          <a:p>
            <a:pPr lvl="4"/>
            <a:r>
              <a:rPr lang="en-GB"/>
              <a:t>Cinquième niveau de plan</a:t>
            </a:r>
          </a:p>
          <a:p>
            <a:pPr lvl="4"/>
            <a:r>
              <a:rPr lang="en-GB"/>
              <a:t>Sixième niveau de plan</a:t>
            </a:r>
          </a:p>
          <a:p>
            <a:pPr lvl="4"/>
            <a:r>
              <a:rPr lang="en-GB"/>
              <a:t>Septième niveau de plan</a:t>
            </a:r>
          </a:p>
        </p:txBody>
      </p:sp>
      <p:sp>
        <p:nvSpPr>
          <p:cNvPr id="1027" name="Rectangle 3"/>
          <p:cNvSpPr>
            <a:spLocks noGrp="1" noChangeArrowheads="1"/>
          </p:cNvSpPr>
          <p:nvPr>
            <p:ph type="dt"/>
          </p:nvPr>
        </p:nvSpPr>
        <p:spPr bwMode="auto">
          <a:xfrm>
            <a:off x="456481" y="6247391"/>
            <a:ext cx="2121120" cy="463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05456" algn="l"/>
                <a:tab pos="812348" algn="l"/>
                <a:tab pos="1219237" algn="l"/>
                <a:tab pos="1626133" algn="l"/>
                <a:tab pos="2033026" algn="l"/>
                <a:tab pos="2439913" algn="l"/>
                <a:tab pos="2846813" algn="l"/>
                <a:tab pos="3253706" algn="l"/>
                <a:tab pos="3660597" algn="l"/>
                <a:tab pos="4067491" algn="l"/>
                <a:tab pos="4474384" algn="l"/>
                <a:tab pos="4881274" algn="l"/>
                <a:tab pos="5288168" algn="l"/>
                <a:tab pos="5695061" algn="l"/>
                <a:tab pos="6101952" algn="l"/>
                <a:tab pos="6508847" algn="l"/>
                <a:tab pos="6915737" algn="l"/>
                <a:tab pos="7322633" algn="l"/>
                <a:tab pos="7729530" algn="l"/>
                <a:tab pos="8136419" algn="l"/>
              </a:tabLst>
              <a:defRPr>
                <a:solidFill>
                  <a:srgbClr val="000000"/>
                </a:solidFill>
              </a:defRPr>
            </a:lvl1pPr>
          </a:lstStyle>
          <a:p>
            <a:pPr defTabSz="406891" fontAlgn="base" hangingPunct="0">
              <a:lnSpc>
                <a:spcPct val="93000"/>
              </a:lnSpc>
              <a:spcBef>
                <a:spcPct val="0"/>
              </a:spcBef>
              <a:spcAft>
                <a:spcPct val="0"/>
              </a:spcAft>
              <a:buSzPct val="100000"/>
            </a:pPr>
            <a:endParaRPr lang="fr-FR" smtClean="0">
              <a:latin typeface="Arial" charset="0"/>
              <a:ea typeface="ＭＳ Ｐゴシック" charset="0"/>
              <a:cs typeface="Lucida Sans Unicode" charset="0"/>
            </a:endParaRPr>
          </a:p>
        </p:txBody>
      </p:sp>
      <p:sp>
        <p:nvSpPr>
          <p:cNvPr id="1028" name="Rectangle 4"/>
          <p:cNvSpPr>
            <a:spLocks noGrp="1" noChangeArrowheads="1"/>
          </p:cNvSpPr>
          <p:nvPr>
            <p:ph type="ftr"/>
          </p:nvPr>
        </p:nvSpPr>
        <p:spPr bwMode="auto">
          <a:xfrm>
            <a:off x="3127682" y="6247391"/>
            <a:ext cx="2890080" cy="463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05456" algn="l"/>
                <a:tab pos="812348" algn="l"/>
                <a:tab pos="1219237" algn="l"/>
                <a:tab pos="1626133" algn="l"/>
                <a:tab pos="2033026" algn="l"/>
                <a:tab pos="2439913" algn="l"/>
                <a:tab pos="2846813" algn="l"/>
                <a:tab pos="3253706" algn="l"/>
                <a:tab pos="3660597" algn="l"/>
                <a:tab pos="4067491" algn="l"/>
                <a:tab pos="4474384" algn="l"/>
                <a:tab pos="4881274" algn="l"/>
                <a:tab pos="5288168" algn="l"/>
                <a:tab pos="5695061" algn="l"/>
                <a:tab pos="6101952" algn="l"/>
                <a:tab pos="6508847" algn="l"/>
                <a:tab pos="6915737" algn="l"/>
                <a:tab pos="7322633" algn="l"/>
                <a:tab pos="7729530" algn="l"/>
                <a:tab pos="8136419" algn="l"/>
              </a:tabLst>
              <a:defRPr>
                <a:solidFill>
                  <a:srgbClr val="000000"/>
                </a:solidFill>
              </a:defRPr>
            </a:lvl1pPr>
          </a:lstStyle>
          <a:p>
            <a:pPr defTabSz="406891" fontAlgn="base" hangingPunct="0">
              <a:lnSpc>
                <a:spcPct val="93000"/>
              </a:lnSpc>
              <a:spcBef>
                <a:spcPct val="0"/>
              </a:spcBef>
              <a:spcAft>
                <a:spcPct val="0"/>
              </a:spcAft>
              <a:buSzPct val="100000"/>
            </a:pPr>
            <a:endParaRPr lang="fr-FR" smtClean="0">
              <a:latin typeface="Arial" charset="0"/>
              <a:ea typeface="ＭＳ Ｐゴシック" charset="0"/>
              <a:cs typeface="Lucida Sans Unicode" charset="0"/>
            </a:endParaRPr>
          </a:p>
        </p:txBody>
      </p:sp>
      <p:sp>
        <p:nvSpPr>
          <p:cNvPr id="1029" name="Rectangle 5"/>
          <p:cNvSpPr>
            <a:spLocks noGrp="1" noChangeArrowheads="1"/>
          </p:cNvSpPr>
          <p:nvPr>
            <p:ph type="sldNum"/>
          </p:nvPr>
        </p:nvSpPr>
        <p:spPr bwMode="auto">
          <a:xfrm>
            <a:off x="6556321" y="6247391"/>
            <a:ext cx="2121120" cy="463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05456" algn="l"/>
                <a:tab pos="812348" algn="l"/>
                <a:tab pos="1219237" algn="l"/>
                <a:tab pos="1626133" algn="l"/>
                <a:tab pos="2033026" algn="l"/>
                <a:tab pos="2439913" algn="l"/>
                <a:tab pos="2846813" algn="l"/>
                <a:tab pos="3253706" algn="l"/>
                <a:tab pos="3660597" algn="l"/>
                <a:tab pos="4067491" algn="l"/>
                <a:tab pos="4474384" algn="l"/>
                <a:tab pos="4881274" algn="l"/>
                <a:tab pos="5288168" algn="l"/>
                <a:tab pos="5695061" algn="l"/>
                <a:tab pos="6101952" algn="l"/>
                <a:tab pos="6508847" algn="l"/>
                <a:tab pos="6915737" algn="l"/>
                <a:tab pos="7322633" algn="l"/>
                <a:tab pos="7729530" algn="l"/>
                <a:tab pos="8136419" algn="l"/>
              </a:tabLst>
              <a:defRPr>
                <a:solidFill>
                  <a:srgbClr val="000000"/>
                </a:solidFill>
              </a:defRPr>
            </a:lvl1pPr>
          </a:lstStyle>
          <a:p>
            <a:pPr defTabSz="406891" fontAlgn="base" hangingPunct="0">
              <a:lnSpc>
                <a:spcPct val="93000"/>
              </a:lnSpc>
              <a:spcBef>
                <a:spcPct val="0"/>
              </a:spcBef>
              <a:spcAft>
                <a:spcPct val="0"/>
              </a:spcAft>
              <a:buSzPct val="100000"/>
            </a:pPr>
            <a:fld id="{72A00621-A10F-E94F-8228-4B06A6154D10}" type="slidenum">
              <a:rPr lang="fr-FR" smtClean="0">
                <a:latin typeface="Arial" charset="0"/>
                <a:ea typeface="ＭＳ Ｐゴシック" charset="0"/>
                <a:cs typeface="Lucida Sans Unicode" charset="0"/>
              </a:rPr>
              <a:pPr defTabSz="406891" fontAlgn="base" hangingPunct="0">
                <a:lnSpc>
                  <a:spcPct val="93000"/>
                </a:lnSpc>
                <a:spcBef>
                  <a:spcPct val="0"/>
                </a:spcBef>
                <a:spcAft>
                  <a:spcPct val="0"/>
                </a:spcAft>
                <a:buSzPct val="100000"/>
              </a:pPr>
              <a:t>‹#›</a:t>
            </a:fld>
            <a:endParaRPr lang="fr-FR" smtClean="0">
              <a:latin typeface="Arial" charset="0"/>
              <a:ea typeface="ＭＳ Ｐゴシック" charset="0"/>
              <a:cs typeface="Lucida Sans Unicode" charset="0"/>
            </a:endParaRPr>
          </a:p>
        </p:txBody>
      </p:sp>
    </p:spTree>
    <p:extLst>
      <p:ext uri="{BB962C8B-B14F-4D97-AF65-F5344CB8AC3E}">
        <p14:creationId xmlns:p14="http://schemas.microsoft.com/office/powerpoint/2010/main" val="1408076402"/>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txStyles>
    <p:titleStyle>
      <a:lvl1pPr algn="ctr" defTabSz="406891"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mj-lt"/>
          <a:ea typeface="+mj-ea"/>
          <a:cs typeface="+mj-cs"/>
        </a:defRPr>
      </a:lvl1pPr>
      <a:lvl2pPr marL="672882" indent="-258801" algn="ctr" defTabSz="406891"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Lucida Sans Unicode" charset="0"/>
        </a:defRPr>
      </a:lvl2pPr>
      <a:lvl3pPr marL="1035202" indent="-207043" algn="ctr" defTabSz="406891"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Lucida Sans Unicode" charset="0"/>
        </a:defRPr>
      </a:lvl3pPr>
      <a:lvl4pPr marL="1449285" indent="-207043" algn="ctr" defTabSz="406891"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Lucida Sans Unicode" charset="0"/>
        </a:defRPr>
      </a:lvl4pPr>
      <a:lvl5pPr marL="1863368" indent="-207043" algn="ctr" defTabSz="406891"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Lucida Sans Unicode" charset="0"/>
        </a:defRPr>
      </a:lvl5pPr>
      <a:lvl6pPr marL="2277451" indent="-207043" algn="ctr" defTabSz="406891"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Lucida Sans Unicode" charset="0"/>
        </a:defRPr>
      </a:lvl6pPr>
      <a:lvl7pPr marL="2691531" indent="-207043" algn="ctr" defTabSz="406891"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Lucida Sans Unicode" charset="0"/>
        </a:defRPr>
      </a:lvl7pPr>
      <a:lvl8pPr marL="3105616" indent="-207043" algn="ctr" defTabSz="406891"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Lucida Sans Unicode" charset="0"/>
        </a:defRPr>
      </a:lvl8pPr>
      <a:lvl9pPr marL="3519694" indent="-207043" algn="ctr" defTabSz="406891"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Lucida Sans Unicode" charset="0"/>
        </a:defRPr>
      </a:lvl9pPr>
    </p:titleStyle>
    <p:bodyStyle>
      <a:lvl1pPr marL="310562" indent="-310562" algn="l" defTabSz="406891" rtl="0" fontAlgn="base" hangingPunct="0">
        <a:lnSpc>
          <a:spcPct val="93000"/>
        </a:lnSpc>
        <a:spcBef>
          <a:spcPct val="0"/>
        </a:spcBef>
        <a:spcAft>
          <a:spcPts val="1293"/>
        </a:spcAft>
        <a:buClr>
          <a:srgbClr val="000000"/>
        </a:buClr>
        <a:buSzPct val="100000"/>
        <a:buFont typeface="Times New Roman" charset="0"/>
        <a:defRPr sz="2900">
          <a:solidFill>
            <a:srgbClr val="000000"/>
          </a:solidFill>
          <a:latin typeface="+mn-lt"/>
          <a:ea typeface="+mn-ea"/>
          <a:cs typeface="+mn-cs"/>
        </a:defRPr>
      </a:lvl1pPr>
      <a:lvl2pPr marL="672882" indent="-258801" algn="l" defTabSz="406891" rtl="0" fontAlgn="base" hangingPunct="0">
        <a:lnSpc>
          <a:spcPct val="93000"/>
        </a:lnSpc>
        <a:spcBef>
          <a:spcPct val="0"/>
        </a:spcBef>
        <a:spcAft>
          <a:spcPts val="1032"/>
        </a:spcAft>
        <a:buClr>
          <a:srgbClr val="000000"/>
        </a:buClr>
        <a:buSzPct val="100000"/>
        <a:buFont typeface="Times New Roman" charset="0"/>
        <a:defRPr sz="2500">
          <a:solidFill>
            <a:srgbClr val="000000"/>
          </a:solidFill>
          <a:latin typeface="+mn-lt"/>
          <a:ea typeface="+mn-ea"/>
          <a:cs typeface="+mn-cs"/>
        </a:defRPr>
      </a:lvl2pPr>
      <a:lvl3pPr marL="1035202" indent="-207043" algn="l" defTabSz="406891" rtl="0" fontAlgn="base" hangingPunct="0">
        <a:lnSpc>
          <a:spcPct val="93000"/>
        </a:lnSpc>
        <a:spcBef>
          <a:spcPct val="0"/>
        </a:spcBef>
        <a:spcAft>
          <a:spcPts val="771"/>
        </a:spcAft>
        <a:buClr>
          <a:srgbClr val="000000"/>
        </a:buClr>
        <a:buSzPct val="100000"/>
        <a:buFont typeface="Times New Roman" charset="0"/>
        <a:defRPr sz="2200">
          <a:solidFill>
            <a:srgbClr val="000000"/>
          </a:solidFill>
          <a:latin typeface="+mn-lt"/>
          <a:ea typeface="+mn-ea"/>
          <a:cs typeface="+mn-cs"/>
        </a:defRPr>
      </a:lvl3pPr>
      <a:lvl4pPr marL="1449285" indent="-207043" algn="l" defTabSz="406891" rtl="0" fontAlgn="base" hangingPunct="0">
        <a:lnSpc>
          <a:spcPct val="93000"/>
        </a:lnSpc>
        <a:spcBef>
          <a:spcPct val="0"/>
        </a:spcBef>
        <a:spcAft>
          <a:spcPts val="522"/>
        </a:spcAft>
        <a:buClr>
          <a:srgbClr val="000000"/>
        </a:buClr>
        <a:buSzPct val="100000"/>
        <a:buFont typeface="Times New Roman" charset="0"/>
        <a:defRPr sz="1800">
          <a:solidFill>
            <a:srgbClr val="000000"/>
          </a:solidFill>
          <a:latin typeface="+mn-lt"/>
          <a:ea typeface="+mn-ea"/>
          <a:cs typeface="+mn-cs"/>
        </a:defRPr>
      </a:lvl4pPr>
      <a:lvl5pPr marL="1863368" indent="-207043" algn="l" defTabSz="406891"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5pPr>
      <a:lvl6pPr marL="2277451" indent="-207043" algn="l" defTabSz="406891"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6pPr>
      <a:lvl7pPr marL="2691531" indent="-207043" algn="l" defTabSz="406891"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7pPr>
      <a:lvl8pPr marL="3105616" indent="-207043" algn="l" defTabSz="406891"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8pPr>
      <a:lvl9pPr marL="3519694" indent="-207043" algn="l" defTabSz="406891"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9pPr>
    </p:bodyStyle>
    <p:otherStyle>
      <a:defPPr>
        <a:defRPr lang="fr-FR"/>
      </a:defPPr>
      <a:lvl1pPr marL="0" algn="l" defTabSz="414081" rtl="0" eaLnBrk="1" latinLnBrk="0" hangingPunct="1">
        <a:defRPr sz="1600" kern="1200">
          <a:solidFill>
            <a:schemeClr val="tx1"/>
          </a:solidFill>
          <a:latin typeface="+mn-lt"/>
          <a:ea typeface="+mn-ea"/>
          <a:cs typeface="+mn-cs"/>
        </a:defRPr>
      </a:lvl1pPr>
      <a:lvl2pPr marL="414081" algn="l" defTabSz="414081" rtl="0" eaLnBrk="1" latinLnBrk="0" hangingPunct="1">
        <a:defRPr sz="1600" kern="1200">
          <a:solidFill>
            <a:schemeClr val="tx1"/>
          </a:solidFill>
          <a:latin typeface="+mn-lt"/>
          <a:ea typeface="+mn-ea"/>
          <a:cs typeface="+mn-cs"/>
        </a:defRPr>
      </a:lvl2pPr>
      <a:lvl3pPr marL="828163" algn="l" defTabSz="414081" rtl="0" eaLnBrk="1" latinLnBrk="0" hangingPunct="1">
        <a:defRPr sz="1600" kern="1200">
          <a:solidFill>
            <a:schemeClr val="tx1"/>
          </a:solidFill>
          <a:latin typeface="+mn-lt"/>
          <a:ea typeface="+mn-ea"/>
          <a:cs typeface="+mn-cs"/>
        </a:defRPr>
      </a:lvl3pPr>
      <a:lvl4pPr marL="1242244" algn="l" defTabSz="414081" rtl="0" eaLnBrk="1" latinLnBrk="0" hangingPunct="1">
        <a:defRPr sz="1600" kern="1200">
          <a:solidFill>
            <a:schemeClr val="tx1"/>
          </a:solidFill>
          <a:latin typeface="+mn-lt"/>
          <a:ea typeface="+mn-ea"/>
          <a:cs typeface="+mn-cs"/>
        </a:defRPr>
      </a:lvl4pPr>
      <a:lvl5pPr marL="1656326" algn="l" defTabSz="414081" rtl="0" eaLnBrk="1" latinLnBrk="0" hangingPunct="1">
        <a:defRPr sz="1600" kern="1200">
          <a:solidFill>
            <a:schemeClr val="tx1"/>
          </a:solidFill>
          <a:latin typeface="+mn-lt"/>
          <a:ea typeface="+mn-ea"/>
          <a:cs typeface="+mn-cs"/>
        </a:defRPr>
      </a:lvl5pPr>
      <a:lvl6pPr marL="2070409" algn="l" defTabSz="414081" rtl="0" eaLnBrk="1" latinLnBrk="0" hangingPunct="1">
        <a:defRPr sz="1600" kern="1200">
          <a:solidFill>
            <a:schemeClr val="tx1"/>
          </a:solidFill>
          <a:latin typeface="+mn-lt"/>
          <a:ea typeface="+mn-ea"/>
          <a:cs typeface="+mn-cs"/>
        </a:defRPr>
      </a:lvl6pPr>
      <a:lvl7pPr marL="2484490" algn="l" defTabSz="414081" rtl="0" eaLnBrk="1" latinLnBrk="0" hangingPunct="1">
        <a:defRPr sz="1600" kern="1200">
          <a:solidFill>
            <a:schemeClr val="tx1"/>
          </a:solidFill>
          <a:latin typeface="+mn-lt"/>
          <a:ea typeface="+mn-ea"/>
          <a:cs typeface="+mn-cs"/>
        </a:defRPr>
      </a:lvl7pPr>
      <a:lvl8pPr marL="2898571" algn="l" defTabSz="414081" rtl="0" eaLnBrk="1" latinLnBrk="0" hangingPunct="1">
        <a:defRPr sz="1600" kern="1200">
          <a:solidFill>
            <a:schemeClr val="tx1"/>
          </a:solidFill>
          <a:latin typeface="+mn-lt"/>
          <a:ea typeface="+mn-ea"/>
          <a:cs typeface="+mn-cs"/>
        </a:defRPr>
      </a:lvl8pPr>
      <a:lvl9pPr marL="3312655" algn="l" defTabSz="414081"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6480" y="273629"/>
            <a:ext cx="8219520" cy="1136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Cliquez pour éditer le format du texte-titre</a:t>
            </a:r>
          </a:p>
        </p:txBody>
      </p:sp>
      <p:sp>
        <p:nvSpPr>
          <p:cNvPr id="1026" name="Rectangle 2"/>
          <p:cNvSpPr>
            <a:spLocks noGrp="1" noChangeArrowheads="1"/>
          </p:cNvSpPr>
          <p:nvPr>
            <p:ph type="body" idx="1"/>
          </p:nvPr>
        </p:nvSpPr>
        <p:spPr bwMode="auto">
          <a:xfrm>
            <a:off x="456480" y="1604328"/>
            <a:ext cx="8219520" cy="3976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25471" rIns="0" bIns="0" numCol="1" anchor="t" anchorCtr="0" compatLnSpc="1">
            <a:prstTxWarp prst="textNoShape">
              <a:avLst/>
            </a:prstTxWarp>
          </a:bodyPr>
          <a:lstStyle/>
          <a:p>
            <a:pPr lvl="0"/>
            <a:r>
              <a:rPr lang="en-GB"/>
              <a:t>Cliquez pour éditer le format du plan de texte</a:t>
            </a:r>
          </a:p>
          <a:p>
            <a:pPr lvl="1"/>
            <a:r>
              <a:rPr lang="en-GB"/>
              <a:t>Second niveau de plan</a:t>
            </a:r>
          </a:p>
          <a:p>
            <a:pPr lvl="2"/>
            <a:r>
              <a:rPr lang="en-GB"/>
              <a:t>Troisième niveau de plan</a:t>
            </a:r>
          </a:p>
          <a:p>
            <a:pPr lvl="3"/>
            <a:r>
              <a:rPr lang="en-GB"/>
              <a:t>Quatrième niveau de plan</a:t>
            </a:r>
          </a:p>
          <a:p>
            <a:pPr lvl="4"/>
            <a:r>
              <a:rPr lang="en-GB"/>
              <a:t>Cinquième niveau de plan</a:t>
            </a:r>
          </a:p>
          <a:p>
            <a:pPr lvl="4"/>
            <a:r>
              <a:rPr lang="en-GB"/>
              <a:t>Sixième niveau de plan</a:t>
            </a:r>
          </a:p>
          <a:p>
            <a:pPr lvl="4"/>
            <a:r>
              <a:rPr lang="en-GB"/>
              <a:t>Septième niveau de plan</a:t>
            </a:r>
          </a:p>
        </p:txBody>
      </p:sp>
      <p:sp>
        <p:nvSpPr>
          <p:cNvPr id="1027" name="Rectangle 3"/>
          <p:cNvSpPr>
            <a:spLocks noGrp="1" noChangeArrowheads="1"/>
          </p:cNvSpPr>
          <p:nvPr>
            <p:ph type="dt"/>
          </p:nvPr>
        </p:nvSpPr>
        <p:spPr bwMode="auto">
          <a:xfrm>
            <a:off x="456481" y="6247376"/>
            <a:ext cx="2121120" cy="463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solidFill>
                  <a:srgbClr val="000000"/>
                </a:solidFill>
              </a:defRPr>
            </a:lvl1pPr>
          </a:lstStyle>
          <a:p>
            <a:pPr defTabSz="407526" fontAlgn="base" hangingPunct="0">
              <a:lnSpc>
                <a:spcPct val="93000"/>
              </a:lnSpc>
              <a:spcBef>
                <a:spcPct val="0"/>
              </a:spcBef>
              <a:spcAft>
                <a:spcPct val="0"/>
              </a:spcAft>
              <a:buSzPct val="100000"/>
            </a:pPr>
            <a:endParaRPr lang="fr-FR" smtClean="0">
              <a:latin typeface="Arial" charset="0"/>
              <a:ea typeface="ＭＳ Ｐゴシック" charset="0"/>
              <a:cs typeface="Lucida Sans Unicode" charset="0"/>
            </a:endParaRPr>
          </a:p>
        </p:txBody>
      </p:sp>
      <p:sp>
        <p:nvSpPr>
          <p:cNvPr id="1028" name="Rectangle 4"/>
          <p:cNvSpPr>
            <a:spLocks noGrp="1" noChangeArrowheads="1"/>
          </p:cNvSpPr>
          <p:nvPr>
            <p:ph type="ftr"/>
          </p:nvPr>
        </p:nvSpPr>
        <p:spPr bwMode="auto">
          <a:xfrm>
            <a:off x="3127681" y="6247376"/>
            <a:ext cx="2890080" cy="463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solidFill>
                  <a:srgbClr val="000000"/>
                </a:solidFill>
              </a:defRPr>
            </a:lvl1pPr>
          </a:lstStyle>
          <a:p>
            <a:pPr defTabSz="407526" fontAlgn="base" hangingPunct="0">
              <a:lnSpc>
                <a:spcPct val="93000"/>
              </a:lnSpc>
              <a:spcBef>
                <a:spcPct val="0"/>
              </a:spcBef>
              <a:spcAft>
                <a:spcPct val="0"/>
              </a:spcAft>
              <a:buSzPct val="100000"/>
            </a:pPr>
            <a:endParaRPr lang="fr-FR" smtClean="0">
              <a:latin typeface="Arial" charset="0"/>
              <a:ea typeface="ＭＳ Ｐゴシック" charset="0"/>
              <a:cs typeface="Lucida Sans Unicode" charset="0"/>
            </a:endParaRPr>
          </a:p>
        </p:txBody>
      </p:sp>
      <p:sp>
        <p:nvSpPr>
          <p:cNvPr id="1029" name="Rectangle 5"/>
          <p:cNvSpPr>
            <a:spLocks noGrp="1" noChangeArrowheads="1"/>
          </p:cNvSpPr>
          <p:nvPr>
            <p:ph type="sldNum"/>
          </p:nvPr>
        </p:nvSpPr>
        <p:spPr bwMode="auto">
          <a:xfrm>
            <a:off x="6556321" y="6247376"/>
            <a:ext cx="2121120" cy="463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solidFill>
                  <a:srgbClr val="000000"/>
                </a:solidFill>
              </a:defRPr>
            </a:lvl1pPr>
          </a:lstStyle>
          <a:p>
            <a:pPr defTabSz="407526" fontAlgn="base" hangingPunct="0">
              <a:lnSpc>
                <a:spcPct val="93000"/>
              </a:lnSpc>
              <a:spcBef>
                <a:spcPct val="0"/>
              </a:spcBef>
              <a:spcAft>
                <a:spcPct val="0"/>
              </a:spcAft>
              <a:buSzPct val="100000"/>
            </a:pPr>
            <a:fld id="{72A00621-A10F-E94F-8228-4B06A6154D10}" type="slidenum">
              <a:rPr lang="fr-FR" smtClean="0">
                <a:latin typeface="Arial" charset="0"/>
                <a:ea typeface="ＭＳ Ｐゴシック" charset="0"/>
                <a:cs typeface="Lucida Sans Unicode" charset="0"/>
              </a:rPr>
              <a:pPr defTabSz="407526" fontAlgn="base" hangingPunct="0">
                <a:lnSpc>
                  <a:spcPct val="93000"/>
                </a:lnSpc>
                <a:spcBef>
                  <a:spcPct val="0"/>
                </a:spcBef>
                <a:spcAft>
                  <a:spcPct val="0"/>
                </a:spcAft>
                <a:buSzPct val="100000"/>
              </a:pPr>
              <a:t>‹#›</a:t>
            </a:fld>
            <a:endParaRPr lang="fr-FR" smtClean="0">
              <a:latin typeface="Arial" charset="0"/>
              <a:ea typeface="ＭＳ Ｐゴシック" charset="0"/>
              <a:cs typeface="Lucida Sans Unicode" charset="0"/>
            </a:endParaRPr>
          </a:p>
        </p:txBody>
      </p:sp>
    </p:spTree>
    <p:extLst>
      <p:ext uri="{BB962C8B-B14F-4D97-AF65-F5344CB8AC3E}">
        <p14:creationId xmlns:p14="http://schemas.microsoft.com/office/powerpoint/2010/main" val="524117662"/>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txStyles>
    <p:titleStyle>
      <a:lvl1pPr algn="ctr" defTabSz="4075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mj-lt"/>
          <a:ea typeface="+mj-ea"/>
          <a:cs typeface="+mj-cs"/>
        </a:defRPr>
      </a:lvl1pPr>
      <a:lvl2pPr marL="673930" indent="-259204" algn="ctr" defTabSz="4075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Lucida Sans Unicode" charset="0"/>
        </a:defRPr>
      </a:lvl2pPr>
      <a:lvl3pPr marL="1036815" indent="-207363" algn="ctr" defTabSz="4075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Lucida Sans Unicode" charset="0"/>
        </a:defRPr>
      </a:lvl3pPr>
      <a:lvl4pPr marL="1451541" indent="-207363" algn="ctr" defTabSz="4075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Lucida Sans Unicode" charset="0"/>
        </a:defRPr>
      </a:lvl4pPr>
      <a:lvl5pPr marL="1866268" indent="-207363" algn="ctr" defTabSz="4075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Lucida Sans Unicode" charset="0"/>
        </a:defRPr>
      </a:lvl5pPr>
      <a:lvl6pPr marL="2280994" indent="-207363" algn="ctr" defTabSz="4075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Lucida Sans Unicode" charset="0"/>
        </a:defRPr>
      </a:lvl6pPr>
      <a:lvl7pPr marL="2695720" indent="-207363" algn="ctr" defTabSz="4075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Lucida Sans Unicode" charset="0"/>
        </a:defRPr>
      </a:lvl7pPr>
      <a:lvl8pPr marL="3110446" indent="-207363" algn="ctr" defTabSz="4075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Lucida Sans Unicode" charset="0"/>
        </a:defRPr>
      </a:lvl8pPr>
      <a:lvl9pPr marL="3525172" indent="-207363" algn="ctr" defTabSz="4075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Lucida Sans Unicode" charset="0"/>
        </a:defRPr>
      </a:lvl9pPr>
    </p:titleStyle>
    <p:bodyStyle>
      <a:lvl1pPr marL="311045" indent="-311045" algn="l" defTabSz="407526" rtl="0" fontAlgn="base" hangingPunct="0">
        <a:lnSpc>
          <a:spcPct val="93000"/>
        </a:lnSpc>
        <a:spcBef>
          <a:spcPct val="0"/>
        </a:spcBef>
        <a:spcAft>
          <a:spcPts val="1293"/>
        </a:spcAft>
        <a:buClr>
          <a:srgbClr val="000000"/>
        </a:buClr>
        <a:buSzPct val="100000"/>
        <a:buFont typeface="Times New Roman" charset="0"/>
        <a:defRPr sz="2900">
          <a:solidFill>
            <a:srgbClr val="000000"/>
          </a:solidFill>
          <a:latin typeface="+mn-lt"/>
          <a:ea typeface="+mn-ea"/>
          <a:cs typeface="+mn-cs"/>
        </a:defRPr>
      </a:lvl1pPr>
      <a:lvl2pPr marL="673930" indent="-259204" algn="l" defTabSz="407526" rtl="0" fontAlgn="base" hangingPunct="0">
        <a:lnSpc>
          <a:spcPct val="93000"/>
        </a:lnSpc>
        <a:spcBef>
          <a:spcPct val="0"/>
        </a:spcBef>
        <a:spcAft>
          <a:spcPts val="1032"/>
        </a:spcAft>
        <a:buClr>
          <a:srgbClr val="000000"/>
        </a:buClr>
        <a:buSzPct val="100000"/>
        <a:buFont typeface="Times New Roman" charset="0"/>
        <a:defRPr sz="2500">
          <a:solidFill>
            <a:srgbClr val="000000"/>
          </a:solidFill>
          <a:latin typeface="+mn-lt"/>
          <a:ea typeface="+mn-ea"/>
          <a:cs typeface="+mn-cs"/>
        </a:defRPr>
      </a:lvl2pPr>
      <a:lvl3pPr marL="1036815" indent="-207363" algn="l" defTabSz="407526" rtl="0" fontAlgn="base" hangingPunct="0">
        <a:lnSpc>
          <a:spcPct val="93000"/>
        </a:lnSpc>
        <a:spcBef>
          <a:spcPct val="0"/>
        </a:spcBef>
        <a:spcAft>
          <a:spcPts val="771"/>
        </a:spcAft>
        <a:buClr>
          <a:srgbClr val="000000"/>
        </a:buClr>
        <a:buSzPct val="100000"/>
        <a:buFont typeface="Times New Roman" charset="0"/>
        <a:defRPr sz="2200">
          <a:solidFill>
            <a:srgbClr val="000000"/>
          </a:solidFill>
          <a:latin typeface="+mn-lt"/>
          <a:ea typeface="+mn-ea"/>
          <a:cs typeface="+mn-cs"/>
        </a:defRPr>
      </a:lvl3pPr>
      <a:lvl4pPr marL="1451541" indent="-207363" algn="l" defTabSz="407526" rtl="0" fontAlgn="base" hangingPunct="0">
        <a:lnSpc>
          <a:spcPct val="93000"/>
        </a:lnSpc>
        <a:spcBef>
          <a:spcPct val="0"/>
        </a:spcBef>
        <a:spcAft>
          <a:spcPts val="522"/>
        </a:spcAft>
        <a:buClr>
          <a:srgbClr val="000000"/>
        </a:buClr>
        <a:buSzPct val="100000"/>
        <a:buFont typeface="Times New Roman" charset="0"/>
        <a:defRPr sz="1800">
          <a:solidFill>
            <a:srgbClr val="000000"/>
          </a:solidFill>
          <a:latin typeface="+mn-lt"/>
          <a:ea typeface="+mn-ea"/>
          <a:cs typeface="+mn-cs"/>
        </a:defRPr>
      </a:lvl4pPr>
      <a:lvl5pPr marL="1866268" indent="-207363" algn="l" defTabSz="4075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5pPr>
      <a:lvl6pPr marL="2280994" indent="-207363" algn="l" defTabSz="4075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6pPr>
      <a:lvl7pPr marL="2695720" indent="-207363" algn="l" defTabSz="4075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7pPr>
      <a:lvl8pPr marL="3110446" indent="-207363" algn="l" defTabSz="4075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8pPr>
      <a:lvl9pPr marL="3525172" indent="-207363" algn="l" defTabSz="4075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9pPr>
    </p:bodyStyle>
    <p:otherStyle>
      <a:defPPr>
        <a:defRPr lang="fr-FR"/>
      </a:defPPr>
      <a:lvl1pPr marL="0" algn="l" defTabSz="414726" rtl="0" eaLnBrk="1" latinLnBrk="0" hangingPunct="1">
        <a:defRPr sz="1600" kern="1200">
          <a:solidFill>
            <a:schemeClr val="tx1"/>
          </a:solidFill>
          <a:latin typeface="+mn-lt"/>
          <a:ea typeface="+mn-ea"/>
          <a:cs typeface="+mn-cs"/>
        </a:defRPr>
      </a:lvl1pPr>
      <a:lvl2pPr marL="414726" algn="l" defTabSz="414726" rtl="0" eaLnBrk="1" latinLnBrk="0" hangingPunct="1">
        <a:defRPr sz="1600" kern="1200">
          <a:solidFill>
            <a:schemeClr val="tx1"/>
          </a:solidFill>
          <a:latin typeface="+mn-lt"/>
          <a:ea typeface="+mn-ea"/>
          <a:cs typeface="+mn-cs"/>
        </a:defRPr>
      </a:lvl2pPr>
      <a:lvl3pPr marL="829452" algn="l" defTabSz="414726" rtl="0" eaLnBrk="1" latinLnBrk="0" hangingPunct="1">
        <a:defRPr sz="1600" kern="1200">
          <a:solidFill>
            <a:schemeClr val="tx1"/>
          </a:solidFill>
          <a:latin typeface="+mn-lt"/>
          <a:ea typeface="+mn-ea"/>
          <a:cs typeface="+mn-cs"/>
        </a:defRPr>
      </a:lvl3pPr>
      <a:lvl4pPr marL="1244178" algn="l" defTabSz="414726" rtl="0" eaLnBrk="1" latinLnBrk="0" hangingPunct="1">
        <a:defRPr sz="1600" kern="1200">
          <a:solidFill>
            <a:schemeClr val="tx1"/>
          </a:solidFill>
          <a:latin typeface="+mn-lt"/>
          <a:ea typeface="+mn-ea"/>
          <a:cs typeface="+mn-cs"/>
        </a:defRPr>
      </a:lvl4pPr>
      <a:lvl5pPr marL="1658904" algn="l" defTabSz="414726" rtl="0" eaLnBrk="1" latinLnBrk="0" hangingPunct="1">
        <a:defRPr sz="1600" kern="1200">
          <a:solidFill>
            <a:schemeClr val="tx1"/>
          </a:solidFill>
          <a:latin typeface="+mn-lt"/>
          <a:ea typeface="+mn-ea"/>
          <a:cs typeface="+mn-cs"/>
        </a:defRPr>
      </a:lvl5pPr>
      <a:lvl6pPr marL="2073631" algn="l" defTabSz="414726" rtl="0" eaLnBrk="1" latinLnBrk="0" hangingPunct="1">
        <a:defRPr sz="1600" kern="1200">
          <a:solidFill>
            <a:schemeClr val="tx1"/>
          </a:solidFill>
          <a:latin typeface="+mn-lt"/>
          <a:ea typeface="+mn-ea"/>
          <a:cs typeface="+mn-cs"/>
        </a:defRPr>
      </a:lvl6pPr>
      <a:lvl7pPr marL="2488357" algn="l" defTabSz="414726" rtl="0" eaLnBrk="1" latinLnBrk="0" hangingPunct="1">
        <a:defRPr sz="1600" kern="1200">
          <a:solidFill>
            <a:schemeClr val="tx1"/>
          </a:solidFill>
          <a:latin typeface="+mn-lt"/>
          <a:ea typeface="+mn-ea"/>
          <a:cs typeface="+mn-cs"/>
        </a:defRPr>
      </a:lvl7pPr>
      <a:lvl8pPr marL="2903083" algn="l" defTabSz="414726" rtl="0" eaLnBrk="1" latinLnBrk="0" hangingPunct="1">
        <a:defRPr sz="1600" kern="1200">
          <a:solidFill>
            <a:schemeClr val="tx1"/>
          </a:solidFill>
          <a:latin typeface="+mn-lt"/>
          <a:ea typeface="+mn-ea"/>
          <a:cs typeface="+mn-cs"/>
        </a:defRPr>
      </a:lvl8pPr>
      <a:lvl9pPr marL="3317809" algn="l" defTabSz="414726"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CC"/>
            </a:gs>
            <a:gs pos="100000">
              <a:srgbClr val="FED4D4"/>
            </a:gs>
          </a:gsLst>
          <a:lin ang="13500000" scaled="1"/>
        </a:gra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685800" y="463615"/>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89367" tIns="46483" rIns="89367" bIns="46483" numCol="1" anchor="ctr" anchorCtr="0" compatLnSpc="1">
            <a:prstTxWarp prst="textNoShape">
              <a:avLst/>
            </a:prstTxWarp>
          </a:bodyPr>
          <a:lstStyle/>
          <a:p>
            <a:pPr lvl="0"/>
            <a:r>
              <a:rPr lang="en-GB"/>
              <a:t>Cliquez pour éditer le format du texte-titre</a:t>
            </a:r>
          </a:p>
        </p:txBody>
      </p:sp>
      <p:sp>
        <p:nvSpPr>
          <p:cNvPr id="2050" name="Rectangle 2"/>
          <p:cNvSpPr>
            <a:spLocks noGrp="1" noChangeArrowheads="1"/>
          </p:cNvSpPr>
          <p:nvPr>
            <p:ph type="body" idx="1"/>
          </p:nvPr>
        </p:nvSpPr>
        <p:spPr bwMode="auto">
          <a:xfrm>
            <a:off x="685800" y="1981204"/>
            <a:ext cx="7770813" cy="423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89367" tIns="46483" rIns="89367" bIns="46483" numCol="1" anchor="t" anchorCtr="0" compatLnSpc="1">
            <a:prstTxWarp prst="textNoShape">
              <a:avLst/>
            </a:prstTxWarp>
          </a:bodyPr>
          <a:lstStyle/>
          <a:p>
            <a:pPr lvl="0"/>
            <a:r>
              <a:rPr lang="en-GB"/>
              <a:t>Cliquez pour éditer le format du plan de texte</a:t>
            </a:r>
          </a:p>
          <a:p>
            <a:pPr lvl="1"/>
            <a:r>
              <a:rPr lang="en-GB"/>
              <a:t>Second niveau de plan</a:t>
            </a:r>
          </a:p>
          <a:p>
            <a:pPr lvl="2"/>
            <a:r>
              <a:rPr lang="en-GB"/>
              <a:t>Troisième niveau de plan</a:t>
            </a:r>
          </a:p>
          <a:p>
            <a:pPr lvl="3"/>
            <a:r>
              <a:rPr lang="en-GB"/>
              <a:t>Quatrième niveau de plan</a:t>
            </a:r>
          </a:p>
          <a:p>
            <a:pPr lvl="4"/>
            <a:r>
              <a:rPr lang="en-GB"/>
              <a:t>Cinquième niveau de plan</a:t>
            </a:r>
          </a:p>
          <a:p>
            <a:pPr lvl="4"/>
            <a:r>
              <a:rPr lang="en-GB"/>
              <a:t>Sixième niveau de plan</a:t>
            </a:r>
          </a:p>
          <a:p>
            <a:pPr lvl="4"/>
            <a:r>
              <a:rPr lang="en-GB"/>
              <a:t>Septième niveau de plan</a:t>
            </a:r>
          </a:p>
          <a:p>
            <a:pPr lvl="4"/>
            <a:r>
              <a:rPr lang="en-GB"/>
              <a:t>Huitième niveau de plan</a:t>
            </a:r>
          </a:p>
          <a:p>
            <a:pPr lvl="4"/>
            <a:r>
              <a:rPr lang="en-GB"/>
              <a:t>Neuvième niveau de plan</a:t>
            </a:r>
          </a:p>
        </p:txBody>
      </p:sp>
      <p:sp>
        <p:nvSpPr>
          <p:cNvPr id="2051" name="Text Box 3"/>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803" tIns="45404" rIns="90803" bIns="45404" anchor="ctr"/>
          <a:lstStyle/>
          <a:p>
            <a:pPr defTabSz="446243" fontAlgn="base">
              <a:spcBef>
                <a:spcPct val="0"/>
              </a:spcBef>
              <a:spcAft>
                <a:spcPct val="0"/>
              </a:spcAft>
              <a:buClr>
                <a:srgbClr val="000000"/>
              </a:buClr>
              <a:buSzPct val="100000"/>
              <a:buFont typeface="Times New Roman" charset="0"/>
              <a:buNone/>
            </a:pPr>
            <a:endParaRPr lang="fr-FR" sz="2400">
              <a:solidFill>
                <a:srgbClr val="FFFFFF"/>
              </a:solidFill>
              <a:latin typeface="Arial" charset="0"/>
              <a:ea typeface="ＭＳ Ｐゴシック" charset="0"/>
              <a:cs typeface="ＭＳ Ｐゴシック" charset="0"/>
            </a:endParaRPr>
          </a:p>
        </p:txBody>
      </p:sp>
      <p:sp>
        <p:nvSpPr>
          <p:cNvPr id="2052" name="Text Box 4"/>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803" tIns="45404" rIns="90803" bIns="45404" anchor="ctr"/>
          <a:lstStyle/>
          <a:p>
            <a:pPr defTabSz="446243" fontAlgn="base">
              <a:spcBef>
                <a:spcPct val="0"/>
              </a:spcBef>
              <a:spcAft>
                <a:spcPct val="0"/>
              </a:spcAft>
              <a:buClr>
                <a:srgbClr val="000000"/>
              </a:buClr>
              <a:buSzPct val="100000"/>
              <a:buFont typeface="Times New Roman" charset="0"/>
              <a:buNone/>
            </a:pPr>
            <a:endParaRPr lang="fr-FR" sz="2400">
              <a:solidFill>
                <a:srgbClr val="FFFFFF"/>
              </a:solidFill>
              <a:latin typeface="Arial" charset="0"/>
              <a:ea typeface="ＭＳ Ｐゴシック" charset="0"/>
              <a:cs typeface="ＭＳ Ｐゴシック" charset="0"/>
            </a:endParaRPr>
          </a:p>
        </p:txBody>
      </p:sp>
      <p:sp>
        <p:nvSpPr>
          <p:cNvPr id="2053" name="Rectangle 5"/>
          <p:cNvSpPr>
            <a:spLocks noGrp="1" noChangeArrowheads="1"/>
          </p:cNvSpPr>
          <p:nvPr>
            <p:ph type="sldNum"/>
          </p:nvPr>
        </p:nvSpPr>
        <p:spPr bwMode="auto">
          <a:xfrm>
            <a:off x="6553265" y="6248465"/>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89367" tIns="46483" rIns="89367" bIns="46483" numCol="1" anchor="t" anchorCtr="0" compatLnSpc="1">
            <a:prstTxWarp prst="textNoShape">
              <a:avLst/>
            </a:prstTxWarp>
          </a:bodyPr>
          <a:lstStyle>
            <a:lvl1pPr algn="r">
              <a:buClrTx/>
              <a:buFontTx/>
              <a:buNone/>
              <a:tabLst>
                <a:tab pos="719036" algn="l"/>
                <a:tab pos="1438075" algn="l"/>
              </a:tabLst>
              <a:defRPr sz="1400">
                <a:solidFill>
                  <a:srgbClr val="000000"/>
                </a:solidFill>
                <a:latin typeface="+mn-lt"/>
                <a:cs typeface="Lucida Sans Unicode" charset="0"/>
              </a:defRPr>
            </a:lvl1pPr>
          </a:lstStyle>
          <a:p>
            <a:pPr defTabSz="446243" fontAlgn="base">
              <a:spcBef>
                <a:spcPct val="0"/>
              </a:spcBef>
              <a:spcAft>
                <a:spcPct val="0"/>
              </a:spcAft>
              <a:buSzPct val="100000"/>
            </a:pPr>
            <a:fld id="{66BE716F-B082-0E4B-A2E1-B9A85D38F24A}" type="slidenum">
              <a:rPr lang="en-US">
                <a:latin typeface="Times New Roman"/>
                <a:ea typeface="ＭＳ Ｐゴシック" charset="0"/>
              </a:rPr>
              <a:pPr defTabSz="446243" fontAlgn="base">
                <a:spcBef>
                  <a:spcPct val="0"/>
                </a:spcBef>
                <a:spcAft>
                  <a:spcPct val="0"/>
                </a:spcAft>
                <a:buSzPct val="100000"/>
              </a:pPr>
              <a:t>‹#›</a:t>
            </a:fld>
            <a:endParaRPr lang="en-US">
              <a:latin typeface="Times New Roman"/>
              <a:ea typeface="ＭＳ Ｐゴシック" charset="0"/>
            </a:endParaRPr>
          </a:p>
        </p:txBody>
      </p:sp>
    </p:spTree>
    <p:extLst>
      <p:ext uri="{BB962C8B-B14F-4D97-AF65-F5344CB8AC3E}">
        <p14:creationId xmlns:p14="http://schemas.microsoft.com/office/powerpoint/2010/main" val="2496357935"/>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37959" indent="-283842"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2pPr>
      <a:lvl3pPr marL="1135335"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3pPr>
      <a:lvl4pPr marL="1589432"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4pPr>
      <a:lvl5pPr marL="2043581"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5pPr>
      <a:lvl6pPr marL="2497714"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6pPr>
      <a:lvl7pPr marL="2951842"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7pPr>
      <a:lvl8pPr marL="3405972"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8pPr>
      <a:lvl9pPr marL="3860101" indent="-227061" algn="ctr" defTabSz="446243"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9pPr>
    </p:titleStyle>
    <p:bodyStyle>
      <a:lvl1pPr marL="340596" indent="-340596" algn="l" defTabSz="446243"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37959" indent="-283842" algn="l" defTabSz="446243"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35335" indent="-227061" algn="l" defTabSz="446243"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589432" indent="-227061" algn="l" defTabSz="44624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43581" indent="-227061" algn="l" defTabSz="44624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497714" indent="-227061" algn="l" defTabSz="44624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51842" indent="-227061" algn="l" defTabSz="44624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05972" indent="-227061" algn="l" defTabSz="44624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60101" indent="-227061" algn="l" defTabSz="44624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fr-FR"/>
      </a:defPPr>
      <a:lvl1pPr marL="0" algn="l" defTabSz="454128" rtl="0" eaLnBrk="1" latinLnBrk="0" hangingPunct="1">
        <a:defRPr sz="1800" kern="1200">
          <a:solidFill>
            <a:schemeClr val="tx1"/>
          </a:solidFill>
          <a:latin typeface="+mn-lt"/>
          <a:ea typeface="+mn-ea"/>
          <a:cs typeface="+mn-cs"/>
        </a:defRPr>
      </a:lvl1pPr>
      <a:lvl2pPr marL="454128" algn="l" defTabSz="454128" rtl="0" eaLnBrk="1" latinLnBrk="0" hangingPunct="1">
        <a:defRPr sz="1800" kern="1200">
          <a:solidFill>
            <a:schemeClr val="tx1"/>
          </a:solidFill>
          <a:latin typeface="+mn-lt"/>
          <a:ea typeface="+mn-ea"/>
          <a:cs typeface="+mn-cs"/>
        </a:defRPr>
      </a:lvl2pPr>
      <a:lvl3pPr marL="908259" algn="l" defTabSz="454128" rtl="0" eaLnBrk="1" latinLnBrk="0" hangingPunct="1">
        <a:defRPr sz="1800" kern="1200">
          <a:solidFill>
            <a:schemeClr val="tx1"/>
          </a:solidFill>
          <a:latin typeface="+mn-lt"/>
          <a:ea typeface="+mn-ea"/>
          <a:cs typeface="+mn-cs"/>
        </a:defRPr>
      </a:lvl3pPr>
      <a:lvl4pPr marL="1362390" algn="l" defTabSz="454128" rtl="0" eaLnBrk="1" latinLnBrk="0" hangingPunct="1">
        <a:defRPr sz="1800" kern="1200">
          <a:solidFill>
            <a:schemeClr val="tx1"/>
          </a:solidFill>
          <a:latin typeface="+mn-lt"/>
          <a:ea typeface="+mn-ea"/>
          <a:cs typeface="+mn-cs"/>
        </a:defRPr>
      </a:lvl4pPr>
      <a:lvl5pPr marL="1816518" algn="l" defTabSz="454128" rtl="0" eaLnBrk="1" latinLnBrk="0" hangingPunct="1">
        <a:defRPr sz="1800" kern="1200">
          <a:solidFill>
            <a:schemeClr val="tx1"/>
          </a:solidFill>
          <a:latin typeface="+mn-lt"/>
          <a:ea typeface="+mn-ea"/>
          <a:cs typeface="+mn-cs"/>
        </a:defRPr>
      </a:lvl5pPr>
      <a:lvl6pPr marL="2270652" algn="l" defTabSz="454128" rtl="0" eaLnBrk="1" latinLnBrk="0" hangingPunct="1">
        <a:defRPr sz="1800" kern="1200">
          <a:solidFill>
            <a:schemeClr val="tx1"/>
          </a:solidFill>
          <a:latin typeface="+mn-lt"/>
          <a:ea typeface="+mn-ea"/>
          <a:cs typeface="+mn-cs"/>
        </a:defRPr>
      </a:lvl6pPr>
      <a:lvl7pPr marL="2724774" algn="l" defTabSz="454128" rtl="0" eaLnBrk="1" latinLnBrk="0" hangingPunct="1">
        <a:defRPr sz="1800" kern="1200">
          <a:solidFill>
            <a:schemeClr val="tx1"/>
          </a:solidFill>
          <a:latin typeface="+mn-lt"/>
          <a:ea typeface="+mn-ea"/>
          <a:cs typeface="+mn-cs"/>
        </a:defRPr>
      </a:lvl7pPr>
      <a:lvl8pPr marL="3178898" algn="l" defTabSz="454128" rtl="0" eaLnBrk="1" latinLnBrk="0" hangingPunct="1">
        <a:defRPr sz="1800" kern="1200">
          <a:solidFill>
            <a:schemeClr val="tx1"/>
          </a:solidFill>
          <a:latin typeface="+mn-lt"/>
          <a:ea typeface="+mn-ea"/>
          <a:cs typeface="+mn-cs"/>
        </a:defRPr>
      </a:lvl8pPr>
      <a:lvl9pPr marL="3633035" algn="l" defTabSz="45412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7.xml"/><Relationship Id="rId3"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8.xml"/><Relationship Id="rId3"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9.xml"/><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microsoft.com/office/2007/relationships/hdphoto" Target="../media/hdphoto1.wdp"/><Relationship Id="rId6" Type="http://schemas.openxmlformats.org/officeDocument/2006/relationships/image" Target="../media/image20.png"/><Relationship Id="rId1" Type="http://schemas.openxmlformats.org/officeDocument/2006/relationships/slideLayout" Target="../slideLayouts/slideLayout87.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microsoft.com/office/2007/relationships/hdphoto" Target="../media/hdphoto2.wdp"/><Relationship Id="rId5" Type="http://schemas.openxmlformats.org/officeDocument/2006/relationships/image" Target="../media/image21.png"/><Relationship Id="rId1" Type="http://schemas.openxmlformats.org/officeDocument/2006/relationships/slideLayout" Target="../slideLayouts/slideLayout87.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image" Target="../media/image2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xml"/><Relationship Id="rId5" Type="http://schemas.openxmlformats.org/officeDocument/2006/relationships/image" Target="../media/image8.png"/><Relationship Id="rId1" Type="http://schemas.microsoft.com/office/2007/relationships/media" Target="../media/media1.mp4"/><Relationship Id="rId2" Type="http://schemas.openxmlformats.org/officeDocument/2006/relationships/video" Target="../media/media1.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4" Type="http://schemas.microsoft.com/office/2007/relationships/hdphoto" Target="../media/hdphoto3.wdp"/><Relationship Id="rId5" Type="http://schemas.openxmlformats.org/officeDocument/2006/relationships/image" Target="../media/image26.png"/><Relationship Id="rId6" Type="http://schemas.microsoft.com/office/2007/relationships/hdphoto" Target="../media/hdphoto4.wdp"/><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4" Type="http://schemas.microsoft.com/office/2007/relationships/hdphoto" Target="../media/hdphoto5.wdp"/><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7.xml"/><Relationship Id="rId3" Type="http://schemas.openxmlformats.org/officeDocument/2006/relationships/image" Target="../media/image2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29.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30.jpg"/></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1" Type="http://schemas.openxmlformats.org/officeDocument/2006/relationships/slideLayout" Target="../slideLayouts/slideLayout25.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image" Target="../media/image3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4.xml"/><Relationship Id="rId3" Type="http://schemas.openxmlformats.org/officeDocument/2006/relationships/image" Target="../media/image2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3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5.xml"/><Relationship Id="rId3"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37.png"/><Relationship Id="rId3"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6.xml"/><Relationship Id="rId3"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7.xml"/><Relationship Id="rId3" Type="http://schemas.openxmlformats.org/officeDocument/2006/relationships/image" Target="../media/image40.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8.xml"/><Relationship Id="rId3"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9.xml"/><Relationship Id="rId3"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0.xml"/><Relationship Id="rId3"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microsoft.com/office/2007/relationships/media" Target="../media/media2.mpg"/><Relationship Id="rId4" Type="http://schemas.openxmlformats.org/officeDocument/2006/relationships/video" Target="../media/media2.mpg"/><Relationship Id="rId5" Type="http://schemas.openxmlformats.org/officeDocument/2006/relationships/slideLayout" Target="../slideLayouts/slideLayout7.xml"/><Relationship Id="rId6" Type="http://schemas.openxmlformats.org/officeDocument/2006/relationships/notesSlide" Target="../notesSlides/notesSlide3.xml"/><Relationship Id="rId7" Type="http://schemas.openxmlformats.org/officeDocument/2006/relationships/image" Target="../media/image10.png"/><Relationship Id="rId8" Type="http://schemas.openxmlformats.org/officeDocument/2006/relationships/image" Target="../media/image11.png"/><Relationship Id="rId1" Type="http://schemas.microsoft.com/office/2007/relationships/media" Target="file:///C:/Documents%20and%20Settings/LEICA/Bureau/0109-H-short.avi" TargetMode="External"/><Relationship Id="rId2" Type="http://schemas.openxmlformats.org/officeDocument/2006/relationships/video" Target="file:///C:/Documents%20and%20Settings/LEICA/Bureau/0109-H-short.avi"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41.xml"/><Relationship Id="rId2"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image" Target="../media/image4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47.png"/><Relationship Id="rId3" Type="http://schemas.openxmlformats.org/officeDocument/2006/relationships/image" Target="../media/image48.wmf"/></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47.xml"/><Relationship Id="rId2" Type="http://schemas.openxmlformats.org/officeDocument/2006/relationships/image" Target="../media/image4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5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33.xml"/><Relationship Id="rId3" Type="http://schemas.openxmlformats.org/officeDocument/2006/relationships/image" Target="../media/image5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image" Target="../media/image5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34.xml"/><Relationship Id="rId3"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1" Type="http://schemas.openxmlformats.org/officeDocument/2006/relationships/slideLayout" Target="../slideLayouts/slideLayout146.xml"/><Relationship Id="rId2" Type="http://schemas.openxmlformats.org/officeDocument/2006/relationships/notesSlide" Target="../notesSlides/notesSlide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46.xml"/><Relationship Id="rId4" Type="http://schemas.openxmlformats.org/officeDocument/2006/relationships/image" Target="../media/image63.png"/><Relationship Id="rId1" Type="http://schemas.microsoft.com/office/2007/relationships/media" Target="../media/media3.mov"/><Relationship Id="rId2" Type="http://schemas.openxmlformats.org/officeDocument/2006/relationships/video" Target="../media/media3.mov"/></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36.xml"/><Relationship Id="rId3" Type="http://schemas.openxmlformats.org/officeDocument/2006/relationships/image" Target="../media/image6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image" Target="../media/image6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image" Target="../media/image6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image" Target="../media/image67.png"/><Relationship Id="rId3" Type="http://schemas.openxmlformats.org/officeDocument/2006/relationships/image" Target="../media/image6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image" Target="../media/image6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image" Target="../media/image70.png"/></Relationships>
</file>

<file path=ppt/slides/_rels/slide57.xml.rels><?xml version="1.0" encoding="UTF-8" standalone="yes"?>
<Relationships xmlns="http://schemas.openxmlformats.org/package/2006/relationships"><Relationship Id="rId3" Type="http://schemas.openxmlformats.org/officeDocument/2006/relationships/hyperlink" Target="http://www.fripon.org/" TargetMode="External"/><Relationship Id="rId4" Type="http://schemas.openxmlformats.org/officeDocument/2006/relationships/image" Target="../media/image71.png"/><Relationship Id="rId1" Type="http://schemas.openxmlformats.org/officeDocument/2006/relationships/slideLayout" Target="../slideLayouts/slideLayout141.xml"/><Relationship Id="rId2" Type="http://schemas.openxmlformats.org/officeDocument/2006/relationships/notesSlide" Target="../notesSlides/notesSlide37.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4" Type="http://schemas.microsoft.com/office/2007/relationships/hdphoto" Target="../media/hdphoto6.wdp"/><Relationship Id="rId1" Type="http://schemas.openxmlformats.org/officeDocument/2006/relationships/slideLayout" Target="../slideLayouts/slideLayout146.xml"/><Relationship Id="rId2" Type="http://schemas.openxmlformats.org/officeDocument/2006/relationships/image" Target="../media/image7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38.xml"/><Relationship Id="rId3" Type="http://schemas.openxmlformats.org/officeDocument/2006/relationships/image" Target="../media/image7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image" Target="../media/image75.png"/></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4" Type="http://schemas.microsoft.com/office/2007/relationships/hdphoto" Target="../media/hdphoto7.wdp"/><Relationship Id="rId1" Type="http://schemas.openxmlformats.org/officeDocument/2006/relationships/slideLayout" Target="../slideLayouts/slideLayout141.xml"/><Relationship Id="rId2" Type="http://schemas.openxmlformats.org/officeDocument/2006/relationships/notesSlide" Target="../notesSlides/notesSlide3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4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4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3.xml"/><Relationship Id="rId2" Type="http://schemas.openxmlformats.org/officeDocument/2006/relationships/notesSlide" Target="../notesSlides/notesSlide42.xml"/><Relationship Id="rId3" Type="http://schemas.openxmlformats.org/officeDocument/2006/relationships/image" Target="../media/image7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4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4.xml"/><Relationship Id="rId3" Type="http://schemas.openxmlformats.org/officeDocument/2006/relationships/image" Target="../media/image7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5.xml"/><Relationship Id="rId3" Type="http://schemas.openxmlformats.org/officeDocument/2006/relationships/image" Target="../media/image7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158.xml"/><Relationship Id="rId2" Type="http://schemas.openxmlformats.org/officeDocument/2006/relationships/image" Target="../media/image80.png"/></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microsoft.com/office/2007/relationships/hdphoto" Target="../media/hdphoto8.wdp"/><Relationship Id="rId1" Type="http://schemas.openxmlformats.org/officeDocument/2006/relationships/slideLayout" Target="../slideLayouts/slideLayout157.xml"/><Relationship Id="rId2" Type="http://schemas.openxmlformats.org/officeDocument/2006/relationships/notesSlide" Target="../notesSlides/notesSlide4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87.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88.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image" Target="../media/image89.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image" Target="../media/image90.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notesSlide" Target="../notesSlides/notesSlide4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image" Target="../media/image9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4" Type="http://schemas.microsoft.com/office/2007/relationships/hdphoto" Target="../media/hdphoto9.wdp"/><Relationship Id="rId5" Type="http://schemas.openxmlformats.org/officeDocument/2006/relationships/hyperlink" Target="http://www.fripon.org/" TargetMode="External"/><Relationship Id="rId1" Type="http://schemas.openxmlformats.org/officeDocument/2006/relationships/slideLayout" Target="../slideLayouts/slideLayout158.xml"/><Relationship Id="rId2" Type="http://schemas.openxmlformats.org/officeDocument/2006/relationships/notesSlide" Target="../notesSlides/notesSlide48.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41.xml"/><Relationship Id="rId4" Type="http://schemas.openxmlformats.org/officeDocument/2006/relationships/image" Target="../media/image93.png"/><Relationship Id="rId1" Type="http://schemas.microsoft.com/office/2007/relationships/media" Target="../media/media4.mp4"/><Relationship Id="rId2" Type="http://schemas.openxmlformats.org/officeDocument/2006/relationships/video" Target="../media/media4.mp4"/></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06857 Murchison n°243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0172" y="4528282"/>
            <a:ext cx="3365148" cy="2243432"/>
          </a:xfrm>
          <a:prstGeom prst="rect">
            <a:avLst/>
          </a:prstGeom>
        </p:spPr>
      </p:pic>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69" y="3076741"/>
            <a:ext cx="6452050" cy="4240993"/>
          </a:xfrm>
          <a:prstGeom prst="rect">
            <a:avLst/>
          </a:prstGeom>
          <a:noFill/>
          <a:ln>
            <a:noFill/>
          </a:ln>
          <a:effectLst/>
          <a:scene3d>
            <a:camera prst="orthographicFront">
              <a:rot lat="0" lon="10800000" rev="0"/>
            </a:camera>
            <a:lightRig rig="threePt" dir="t"/>
          </a:scene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ZoneTexte 2"/>
          <p:cNvSpPr txBox="1"/>
          <p:nvPr/>
        </p:nvSpPr>
        <p:spPr>
          <a:xfrm>
            <a:off x="457201" y="-47030"/>
            <a:ext cx="8102599" cy="3850199"/>
          </a:xfrm>
          <a:prstGeom prst="rect">
            <a:avLst/>
          </a:prstGeom>
          <a:noFill/>
        </p:spPr>
        <p:txBody>
          <a:bodyPr wrap="square" rtlCol="0">
            <a:spAutoFit/>
          </a:bodyPr>
          <a:lstStyle/>
          <a:p>
            <a:pPr algn="ctr">
              <a:lnSpc>
                <a:spcPts val="7300"/>
              </a:lnSpc>
            </a:pPr>
            <a:r>
              <a:rPr lang="fr-FR" sz="4800" b="1" dirty="0">
                <a:solidFill>
                  <a:schemeClr val="bg1"/>
                </a:solidFill>
              </a:rPr>
              <a:t>Observer les </a:t>
            </a:r>
            <a:r>
              <a:rPr lang="fr-FR" sz="6000" b="1" dirty="0">
                <a:solidFill>
                  <a:schemeClr val="bg1"/>
                </a:solidFill>
              </a:rPr>
              <a:t>météores</a:t>
            </a:r>
            <a:r>
              <a:rPr lang="fr-FR" sz="4800" b="1" dirty="0">
                <a:solidFill>
                  <a:schemeClr val="bg1"/>
                </a:solidFill>
              </a:rPr>
              <a:t>, rechercher les </a:t>
            </a:r>
            <a:r>
              <a:rPr lang="fr-FR" sz="6000" b="1" dirty="0">
                <a:solidFill>
                  <a:schemeClr val="bg1"/>
                </a:solidFill>
              </a:rPr>
              <a:t>météorites</a:t>
            </a:r>
            <a:r>
              <a:rPr lang="fr-FR" sz="4800" b="1" dirty="0">
                <a:solidFill>
                  <a:schemeClr val="bg1"/>
                </a:solidFill>
              </a:rPr>
              <a:t> : </a:t>
            </a:r>
            <a:endParaRPr lang="fr-FR" sz="4800" b="1" dirty="0" smtClean="0">
              <a:solidFill>
                <a:schemeClr val="bg1"/>
              </a:solidFill>
            </a:endParaRPr>
          </a:p>
          <a:p>
            <a:pPr algn="ctr">
              <a:lnSpc>
                <a:spcPts val="7300"/>
              </a:lnSpc>
            </a:pPr>
            <a:r>
              <a:rPr lang="fr-FR" sz="4800" b="1" dirty="0" smtClean="0">
                <a:solidFill>
                  <a:schemeClr val="bg1"/>
                </a:solidFill>
              </a:rPr>
              <a:t>les programmes</a:t>
            </a:r>
          </a:p>
          <a:p>
            <a:pPr algn="ctr">
              <a:lnSpc>
                <a:spcPts val="7300"/>
              </a:lnSpc>
            </a:pPr>
            <a:r>
              <a:rPr lang="fr-FR" sz="6600" b="1" dirty="0" smtClean="0">
                <a:solidFill>
                  <a:schemeClr val="bg1"/>
                </a:solidFill>
              </a:rPr>
              <a:t>FRIPON </a:t>
            </a:r>
            <a:r>
              <a:rPr lang="fr-FR" sz="6600" b="1" dirty="0">
                <a:solidFill>
                  <a:schemeClr val="bg1"/>
                </a:solidFill>
              </a:rPr>
              <a:t>et Vigie-Ciel</a:t>
            </a:r>
            <a:endParaRPr lang="fr-FR" sz="6600" dirty="0">
              <a:solidFill>
                <a:schemeClr val="bg1"/>
              </a:solidFill>
            </a:endParaRPr>
          </a:p>
        </p:txBody>
      </p:sp>
    </p:spTree>
    <p:extLst>
      <p:ext uri="{BB962C8B-B14F-4D97-AF65-F5344CB8AC3E}">
        <p14:creationId xmlns:p14="http://schemas.microsoft.com/office/powerpoint/2010/main" val="30733017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162725" y="489654"/>
            <a:ext cx="9144000" cy="797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01" tIns="63248" rIns="81501" bIns="4075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ＭＳ Ｐゴシック"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ＭＳ Ｐゴシック"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ＭＳ Ｐゴシック"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ＭＳ Ｐゴシック"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ＭＳ Ｐゴシック" charset="0"/>
                <a:cs typeface="Lucida Sans Unicode"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ＭＳ Ｐゴシック" charset="0"/>
                <a:cs typeface="Lucida Sans Unicode"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ＭＳ Ｐゴシック" charset="0"/>
                <a:cs typeface="Lucida Sans Unicode"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ＭＳ Ｐゴシック" charset="0"/>
                <a:cs typeface="Lucida Sans Unicode"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ＭＳ Ｐゴシック" charset="0"/>
                <a:cs typeface="Lucida Sans Unicode" charset="0"/>
              </a:defRPr>
            </a:lvl9pPr>
          </a:lstStyle>
          <a:p>
            <a:pPr algn="ctr" defTabSz="406849" fontAlgn="base" hangingPunct="0">
              <a:lnSpc>
                <a:spcPct val="93000"/>
              </a:lnSpc>
              <a:spcBef>
                <a:spcPct val="0"/>
              </a:spcBef>
              <a:spcAft>
                <a:spcPct val="0"/>
              </a:spcAft>
              <a:buSzPct val="100000"/>
              <a:buFont typeface="Times New Roman" charset="0"/>
              <a:buNone/>
            </a:pPr>
            <a:r>
              <a:rPr lang="fr-FR" sz="2500"/>
              <a:t>Structure de la ceinture d’astéroïdes sculptée par les résonances avec Jupiter et Saturne</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202" y="1633132"/>
            <a:ext cx="7325280" cy="47352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7" name="Text Box 3"/>
          <p:cNvSpPr txBox="1">
            <a:spLocks noChangeArrowheads="1"/>
          </p:cNvSpPr>
          <p:nvPr/>
        </p:nvSpPr>
        <p:spPr bwMode="auto">
          <a:xfrm>
            <a:off x="3070082" y="6074562"/>
            <a:ext cx="3483360" cy="312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501" tIns="40751" rIns="81501" bIns="4075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9pPr>
          </a:lstStyle>
          <a:p>
            <a:pPr defTabSz="406849" fontAlgn="base" hangingPunct="0">
              <a:lnSpc>
                <a:spcPct val="93000"/>
              </a:lnSpc>
              <a:spcBef>
                <a:spcPct val="0"/>
              </a:spcBef>
              <a:spcAft>
                <a:spcPct val="0"/>
              </a:spcAft>
              <a:buClr>
                <a:srgbClr val="000000"/>
              </a:buClr>
              <a:buSzPct val="100000"/>
              <a:buFont typeface="Times New Roman" charset="0"/>
              <a:buNone/>
            </a:pPr>
            <a:r>
              <a:rPr lang="fr-FR" sz="1600"/>
              <a:t>Structure de la ceinture d'astéroïdes</a:t>
            </a:r>
          </a:p>
        </p:txBody>
      </p:sp>
    </p:spTree>
    <p:extLst>
      <p:ext uri="{BB962C8B-B14F-4D97-AF65-F5344CB8AC3E}">
        <p14:creationId xmlns:p14="http://schemas.microsoft.com/office/powerpoint/2010/main" val="337360966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35496" y="332656"/>
            <a:ext cx="9144000" cy="797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501" tIns="63248" rIns="81501" bIns="4075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ＭＳ Ｐゴシック"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ＭＳ Ｐゴシック"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ＭＳ Ｐゴシック"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ＭＳ Ｐゴシック"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ＭＳ Ｐゴシック" charset="0"/>
                <a:cs typeface="Lucida Sans Unicode"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ＭＳ Ｐゴシック" charset="0"/>
                <a:cs typeface="Lucida Sans Unicode"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ＭＳ Ｐゴシック" charset="0"/>
                <a:cs typeface="Lucida Sans Unicode"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ＭＳ Ｐゴシック" charset="0"/>
                <a:cs typeface="Lucida Sans Unicode"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ＭＳ Ｐゴシック" charset="0"/>
                <a:cs typeface="Lucida Sans Unicode" charset="0"/>
              </a:defRPr>
            </a:lvl9pPr>
          </a:lstStyle>
          <a:p>
            <a:pPr algn="ctr" defTabSz="406849" fontAlgn="base" hangingPunct="0">
              <a:lnSpc>
                <a:spcPct val="93000"/>
              </a:lnSpc>
              <a:spcBef>
                <a:spcPct val="0"/>
              </a:spcBef>
              <a:spcAft>
                <a:spcPct val="0"/>
              </a:spcAft>
              <a:buSzPct val="100000"/>
              <a:buFont typeface="Times New Roman" charset="0"/>
              <a:buNone/>
            </a:pPr>
            <a:r>
              <a:rPr lang="fr-FR" sz="2500" dirty="0"/>
              <a:t>Les météorites viennent sûrement  de la ceinture d'astéroïdes,</a:t>
            </a:r>
          </a:p>
          <a:p>
            <a:pPr algn="ctr" defTabSz="406849" fontAlgn="base" hangingPunct="0">
              <a:lnSpc>
                <a:spcPct val="93000"/>
              </a:lnSpc>
              <a:spcBef>
                <a:spcPct val="0"/>
              </a:spcBef>
              <a:spcAft>
                <a:spcPct val="0"/>
              </a:spcAft>
              <a:buSzPct val="100000"/>
              <a:buFont typeface="Times New Roman" charset="0"/>
              <a:buNone/>
            </a:pPr>
            <a:r>
              <a:rPr lang="fr-FR" sz="2500" dirty="0" smtClean="0"/>
              <a:t>D'où?</a:t>
            </a:r>
            <a:r>
              <a:rPr lang="fr-FR" sz="2500" dirty="0"/>
              <a:t> </a:t>
            </a:r>
            <a:r>
              <a:rPr lang="fr-FR" sz="2500" dirty="0" smtClean="0"/>
              <a:t> Familles </a:t>
            </a:r>
            <a:r>
              <a:rPr lang="fr-FR" sz="2500" dirty="0"/>
              <a:t>d'astéroïdes initiées par un choc</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800" y="1306233"/>
            <a:ext cx="5878080" cy="52248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1" name="Text Box 3"/>
          <p:cNvSpPr txBox="1">
            <a:spLocks noChangeArrowheads="1"/>
          </p:cNvSpPr>
          <p:nvPr/>
        </p:nvSpPr>
        <p:spPr bwMode="auto">
          <a:xfrm>
            <a:off x="6073922" y="6466284"/>
            <a:ext cx="2112480" cy="312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501" tIns="40751" rIns="81501" bIns="4075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Lucida Sans Unicode" charset="0"/>
              </a:defRPr>
            </a:lvl9pPr>
          </a:lstStyle>
          <a:p>
            <a:pPr defTabSz="406849" fontAlgn="base" hangingPunct="0">
              <a:lnSpc>
                <a:spcPct val="93000"/>
              </a:lnSpc>
              <a:spcBef>
                <a:spcPct val="0"/>
              </a:spcBef>
              <a:spcAft>
                <a:spcPct val="0"/>
              </a:spcAft>
              <a:buClr>
                <a:srgbClr val="000000"/>
              </a:buClr>
              <a:buSzPct val="100000"/>
              <a:buFont typeface="Times New Roman" charset="0"/>
              <a:buNone/>
            </a:pPr>
            <a:r>
              <a:rPr lang="fr-FR" sz="1600"/>
              <a:t>Familles d'astéroïdes</a:t>
            </a:r>
          </a:p>
        </p:txBody>
      </p:sp>
    </p:spTree>
    <p:extLst>
      <p:ext uri="{BB962C8B-B14F-4D97-AF65-F5344CB8AC3E}">
        <p14:creationId xmlns:p14="http://schemas.microsoft.com/office/powerpoint/2010/main" val="303427034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35496" y="116632"/>
            <a:ext cx="9144000"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1" tIns="63346" rIns="81631" bIns="4081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ＭＳ Ｐゴシック"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ＭＳ Ｐゴシック"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ＭＳ Ｐゴシック"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ＭＳ Ｐゴシック"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ＭＳ Ｐゴシック" charset="0"/>
                <a:cs typeface="Lucida Sans Unicode"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ＭＳ Ｐゴシック" charset="0"/>
                <a:cs typeface="Lucida Sans Unicode"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ＭＳ Ｐゴシック" charset="0"/>
                <a:cs typeface="Lucida Sans Unicode"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ＭＳ Ｐゴシック" charset="0"/>
                <a:cs typeface="Lucida Sans Unicode"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ＭＳ Ｐゴシック" charset="0"/>
                <a:cs typeface="Lucida Sans Unicode" charset="0"/>
              </a:defRPr>
            </a:lvl9pPr>
          </a:lstStyle>
          <a:p>
            <a:pPr algn="ctr" defTabSz="407484" fontAlgn="base" hangingPunct="0">
              <a:lnSpc>
                <a:spcPct val="93000"/>
              </a:lnSpc>
              <a:spcBef>
                <a:spcPct val="0"/>
              </a:spcBef>
              <a:spcAft>
                <a:spcPct val="0"/>
              </a:spcAft>
              <a:buSzPct val="100000"/>
              <a:buFont typeface="Times New Roman" charset="0"/>
              <a:buNone/>
            </a:pPr>
            <a:r>
              <a:rPr lang="fr-FR" sz="3200" dirty="0"/>
              <a:t>Le mécanisme </a:t>
            </a:r>
            <a:r>
              <a:rPr lang="fr-FR" sz="3200" dirty="0" smtClean="0"/>
              <a:t>producteur </a:t>
            </a:r>
          </a:p>
          <a:p>
            <a:pPr algn="ctr" defTabSz="407484" fontAlgn="base" hangingPunct="0">
              <a:lnSpc>
                <a:spcPct val="93000"/>
              </a:lnSpc>
              <a:spcBef>
                <a:spcPct val="0"/>
              </a:spcBef>
              <a:spcAft>
                <a:spcPct val="0"/>
              </a:spcAft>
              <a:buSzPct val="100000"/>
              <a:buFont typeface="Times New Roman" charset="0"/>
              <a:buNone/>
            </a:pPr>
            <a:r>
              <a:rPr lang="fr-FR" sz="3200" dirty="0" smtClean="0"/>
              <a:t>d’astéroïdes </a:t>
            </a:r>
            <a:r>
              <a:rPr lang="fr-FR" sz="3200" dirty="0" err="1" smtClean="0"/>
              <a:t>géocroiseurs</a:t>
            </a:r>
            <a:r>
              <a:rPr lang="fr-FR" sz="3200" dirty="0" smtClean="0"/>
              <a:t> et de météorites</a:t>
            </a:r>
            <a:endParaRPr lang="fr-FR" sz="3200"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2074" y="1456000"/>
            <a:ext cx="4674240" cy="31971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ZoneTexte 1"/>
          <p:cNvSpPr txBox="1"/>
          <p:nvPr/>
        </p:nvSpPr>
        <p:spPr>
          <a:xfrm>
            <a:off x="179512" y="4797152"/>
            <a:ext cx="9001000" cy="1944216"/>
          </a:xfrm>
          <a:prstGeom prst="rect">
            <a:avLst/>
          </a:prstGeom>
          <a:noFill/>
        </p:spPr>
        <p:txBody>
          <a:bodyPr wrap="square" rtlCol="0">
            <a:normAutofit/>
          </a:bodyPr>
          <a:lstStyle/>
          <a:p>
            <a:pPr defTabSz="446243" fontAlgn="base">
              <a:spcBef>
                <a:spcPct val="0"/>
              </a:spcBef>
              <a:spcAft>
                <a:spcPct val="0"/>
              </a:spcAft>
              <a:buClr>
                <a:srgbClr val="000000"/>
              </a:buClr>
              <a:buSzPct val="100000"/>
              <a:buFont typeface="Times New Roman" charset="0"/>
              <a:buNone/>
            </a:pPr>
            <a:endParaRPr lang="fr-FR" sz="2400" dirty="0" smtClean="0">
              <a:solidFill>
                <a:srgbClr val="000000"/>
              </a:solidFill>
              <a:latin typeface="Arial" charset="0"/>
              <a:ea typeface="ＭＳ Ｐゴシック" charset="0"/>
              <a:cs typeface="ＭＳ Ｐゴシック" charset="0"/>
            </a:endParaRPr>
          </a:p>
          <a:p>
            <a:pPr defTabSz="446243" fontAlgn="base">
              <a:spcBef>
                <a:spcPct val="0"/>
              </a:spcBef>
              <a:spcAft>
                <a:spcPct val="0"/>
              </a:spcAft>
              <a:buClr>
                <a:srgbClr val="000000"/>
              </a:buClr>
              <a:buSzPct val="100000"/>
              <a:buFont typeface="Times New Roman" charset="0"/>
              <a:buNone/>
            </a:pPr>
            <a:r>
              <a:rPr lang="fr-FR" sz="2400" i="1" dirty="0" smtClean="0">
                <a:solidFill>
                  <a:srgbClr val="000000"/>
                </a:solidFill>
                <a:latin typeface="Arial" charset="0"/>
                <a:ea typeface="ＭＳ Ｐゴシック" charset="0"/>
                <a:cs typeface="ＭＳ Ｐゴシック" charset="0"/>
              </a:rPr>
              <a:t>Ce mécanisme est connu « en général », mais on ne sait pas précisément quel trajet suit un objet donné pour parvenir sur Terre – d’où l’intérêt de reconstituer les orbites des chutes observées</a:t>
            </a:r>
            <a:r>
              <a:rPr lang="fr-FR" sz="2400" i="1" dirty="0">
                <a:solidFill>
                  <a:srgbClr val="000000"/>
                </a:solidFill>
                <a:latin typeface="Arial" charset="0"/>
                <a:ea typeface="ＭＳ Ｐゴシック" charset="0"/>
                <a:cs typeface="ＭＳ Ｐゴシック" charset="0"/>
              </a:rPr>
              <a:t>.</a:t>
            </a:r>
          </a:p>
          <a:p>
            <a:pPr defTabSz="446243" fontAlgn="base">
              <a:spcBef>
                <a:spcPct val="0"/>
              </a:spcBef>
              <a:spcAft>
                <a:spcPct val="0"/>
              </a:spcAft>
              <a:buClr>
                <a:srgbClr val="000000"/>
              </a:buClr>
              <a:buSzPct val="100000"/>
              <a:buFont typeface="Times New Roman" charset="0"/>
              <a:buNone/>
            </a:pPr>
            <a:endParaRPr lang="fr-FR" sz="2400" dirty="0">
              <a:solidFill>
                <a:srgbClr val="000000"/>
              </a:solidFill>
              <a:latin typeface="Arial" charset="0"/>
              <a:ea typeface="ＭＳ Ｐゴシック" charset="0"/>
              <a:cs typeface="ＭＳ Ｐゴシック" charset="0"/>
            </a:endParaRPr>
          </a:p>
        </p:txBody>
      </p:sp>
      <p:sp>
        <p:nvSpPr>
          <p:cNvPr id="3" name="ZoneTexte 2"/>
          <p:cNvSpPr txBox="1"/>
          <p:nvPr/>
        </p:nvSpPr>
        <p:spPr>
          <a:xfrm>
            <a:off x="395536" y="1534140"/>
            <a:ext cx="3312368" cy="3046988"/>
          </a:xfrm>
          <a:prstGeom prst="rect">
            <a:avLst/>
          </a:prstGeom>
          <a:noFill/>
        </p:spPr>
        <p:txBody>
          <a:bodyPr wrap="square" rtlCol="0">
            <a:spAutoFit/>
          </a:bodyPr>
          <a:lstStyle/>
          <a:p>
            <a:pPr defTabSz="446243" fontAlgn="base">
              <a:spcBef>
                <a:spcPct val="0"/>
              </a:spcBef>
              <a:spcAft>
                <a:spcPct val="0"/>
              </a:spcAft>
              <a:buClr>
                <a:srgbClr val="000000"/>
              </a:buClr>
              <a:buSzPct val="100000"/>
              <a:buFont typeface="Times New Roman" charset="0"/>
              <a:buNone/>
            </a:pPr>
            <a:r>
              <a:rPr lang="fr-FR" sz="2400" dirty="0">
                <a:solidFill>
                  <a:srgbClr val="000000"/>
                </a:solidFill>
                <a:latin typeface="Arial" charset="0"/>
                <a:ea typeface="ＭＳ Ｐゴシック" charset="0"/>
                <a:cs typeface="ＭＳ Ｐゴシック" charset="0"/>
              </a:rPr>
              <a:t>Un choc initial créé de nombreux objets  dans une zone « stable » </a:t>
            </a:r>
          </a:p>
          <a:p>
            <a:pPr defTabSz="446243" fontAlgn="base">
              <a:spcBef>
                <a:spcPct val="0"/>
              </a:spcBef>
              <a:spcAft>
                <a:spcPct val="0"/>
              </a:spcAft>
              <a:buClr>
                <a:srgbClr val="000000"/>
              </a:buClr>
              <a:buSzPct val="100000"/>
              <a:buFont typeface="Times New Roman" charset="0"/>
              <a:buNone/>
            </a:pPr>
            <a:r>
              <a:rPr lang="fr-FR" sz="2400" dirty="0">
                <a:solidFill>
                  <a:srgbClr val="000000"/>
                </a:solidFill>
                <a:latin typeface="Arial" charset="0"/>
                <a:ea typeface="ＭＳ Ｐゴシック" charset="0"/>
                <a:cs typeface="ＭＳ Ｐゴシック" charset="0"/>
              </a:rPr>
              <a:t>Les plus petits peuvent migrer vers des zones instables (résonance) sous l'effet des forces de </a:t>
            </a:r>
            <a:r>
              <a:rPr lang="fr-FR" sz="2400" dirty="0" err="1">
                <a:solidFill>
                  <a:srgbClr val="000000"/>
                </a:solidFill>
                <a:latin typeface="Arial" charset="0"/>
                <a:ea typeface="ＭＳ Ｐゴシック" charset="0"/>
                <a:cs typeface="ＭＳ Ｐゴシック" charset="0"/>
              </a:rPr>
              <a:t>Yarkovsky</a:t>
            </a:r>
            <a:endParaRPr lang="fr-FR" sz="2400"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0658974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31317" y="505210"/>
            <a:ext cx="8600434" cy="2062103"/>
          </a:xfrm>
          <a:prstGeom prst="rect">
            <a:avLst/>
          </a:prstGeom>
          <a:noFill/>
        </p:spPr>
        <p:txBody>
          <a:bodyPr wrap="square" rtlCol="0">
            <a:spAutoFit/>
          </a:bodyPr>
          <a:lstStyle/>
          <a:p>
            <a:pPr algn="ctr"/>
            <a:r>
              <a:rPr lang="fr-FR" sz="4800" b="1" dirty="0" smtClean="0">
                <a:solidFill>
                  <a:srgbClr val="FFFFFF"/>
                </a:solidFill>
                <a:latin typeface="Calibri"/>
                <a:ea typeface="ＭＳ Ｐゴシック"/>
                <a:cs typeface="ＭＳ Ｐゴシック"/>
              </a:rPr>
              <a:t>Pourquoi étudier les météorites?</a:t>
            </a:r>
          </a:p>
          <a:p>
            <a:pPr algn="ctr"/>
            <a:endParaRPr lang="fr-FR" sz="4800" b="1" dirty="0" smtClean="0">
              <a:solidFill>
                <a:srgbClr val="FFFFFF"/>
              </a:solidFill>
              <a:latin typeface="Calibri"/>
              <a:ea typeface="ＭＳ Ｐゴシック"/>
              <a:cs typeface="ＭＳ Ｐゴシック"/>
            </a:endParaRPr>
          </a:p>
          <a:p>
            <a:pPr algn="ctr"/>
            <a:endParaRPr lang="fr-FR" sz="3200" b="1" dirty="0" smtClean="0">
              <a:solidFill>
                <a:srgbClr val="FFFFFF"/>
              </a:solidFill>
              <a:latin typeface="Calibri"/>
              <a:ea typeface="ＭＳ Ｐゴシック"/>
              <a:cs typeface="ＭＳ Ｐゴシック"/>
            </a:endParaRPr>
          </a:p>
        </p:txBody>
      </p:sp>
    </p:spTree>
    <p:extLst>
      <p:ext uri="{BB962C8B-B14F-4D97-AF65-F5344CB8AC3E}">
        <p14:creationId xmlns:p14="http://schemas.microsoft.com/office/powerpoint/2010/main" val="245608539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Image 7"/>
          <p:cNvPicPr>
            <a:picLocks noChangeAspect="1"/>
          </p:cNvPicPr>
          <p:nvPr/>
        </p:nvPicPr>
        <p:blipFill>
          <a:blip r:embed="rId3"/>
          <a:stretch>
            <a:fillRect/>
          </a:stretch>
        </p:blipFill>
        <p:spPr>
          <a:xfrm>
            <a:off x="529081" y="1043592"/>
            <a:ext cx="3811524" cy="3811524"/>
          </a:xfrm>
          <a:prstGeom prst="rect">
            <a:avLst/>
          </a:prstGeom>
        </p:spPr>
      </p:pic>
      <p:grpSp>
        <p:nvGrpSpPr>
          <p:cNvPr id="9" name="Grouper 8"/>
          <p:cNvGrpSpPr/>
          <p:nvPr/>
        </p:nvGrpSpPr>
        <p:grpSpPr>
          <a:xfrm>
            <a:off x="4226610" y="705257"/>
            <a:ext cx="4803222" cy="4519613"/>
            <a:chOff x="4226610" y="705257"/>
            <a:chExt cx="4803222" cy="4519613"/>
          </a:xfrm>
        </p:grpSpPr>
        <p:pic>
          <p:nvPicPr>
            <p:cNvPr id="322562" name="Picture 2" descr="differenciation sur bleu"/>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771" b="98070" l="53601" r="98748"/>
                      </a14:imgEffect>
                    </a14:imgLayer>
                  </a14:imgProps>
                </a:ext>
                <a:ext uri="{28A0092B-C50C-407E-A947-70E740481C1C}">
                  <a14:useLocalDpi xmlns:a14="http://schemas.microsoft.com/office/drawing/2010/main"/>
                </a:ext>
              </a:extLst>
            </a:blip>
            <a:srcRect l="50273" r="-13"/>
            <a:stretch/>
          </p:blipFill>
          <p:spPr bwMode="auto">
            <a:xfrm>
              <a:off x="4226610" y="705257"/>
              <a:ext cx="3978000" cy="4152900"/>
            </a:xfrm>
            <a:prstGeom prst="rect">
              <a:avLst/>
            </a:prstGeom>
            <a:noFill/>
            <a:extLst>
              <a:ext uri="{909E8E84-426E-40dd-AFC4-6F175D3DCCD1}">
                <a14:hiddenFill xmlns:a14="http://schemas.microsoft.com/office/drawing/2010/main">
                  <a:solidFill>
                    <a:srgbClr val="FFFFFF"/>
                  </a:solidFill>
                </a14:hiddenFill>
              </a:ext>
            </a:extLst>
          </p:spPr>
        </p:pic>
        <p:sp>
          <p:nvSpPr>
            <p:cNvPr id="322568" name="Line 8"/>
            <p:cNvSpPr>
              <a:spLocks noChangeShapeType="1"/>
            </p:cNvSpPr>
            <p:nvPr/>
          </p:nvSpPr>
          <p:spPr bwMode="auto">
            <a:xfrm flipV="1">
              <a:off x="7318622" y="1283106"/>
              <a:ext cx="477837" cy="429163"/>
            </a:xfrm>
            <a:prstGeom prst="line">
              <a:avLst/>
            </a:prstGeom>
            <a:noFill/>
            <a:ln w="38100">
              <a:solidFill>
                <a:srgbClr val="FF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46243" fontAlgn="base">
                <a:spcBef>
                  <a:spcPct val="0"/>
                </a:spcBef>
                <a:spcAft>
                  <a:spcPct val="0"/>
                </a:spcAft>
                <a:buClr>
                  <a:srgbClr val="000000"/>
                </a:buClr>
                <a:buSzPct val="100000"/>
                <a:buFont typeface="Times New Roman" charset="0"/>
                <a:buNone/>
              </a:pPr>
              <a:endParaRPr lang="fr-FR" sz="2400">
                <a:solidFill>
                  <a:srgbClr val="FFFFFF"/>
                </a:solidFill>
                <a:latin typeface="Arial" charset="0"/>
                <a:ea typeface="ＭＳ Ｐゴシック" charset="0"/>
                <a:cs typeface="ＭＳ Ｐゴシック" charset="0"/>
              </a:endParaRPr>
            </a:p>
          </p:txBody>
        </p:sp>
        <p:sp>
          <p:nvSpPr>
            <p:cNvPr id="322569" name="Line 9"/>
            <p:cNvSpPr>
              <a:spLocks noChangeShapeType="1"/>
            </p:cNvSpPr>
            <p:nvPr/>
          </p:nvSpPr>
          <p:spPr bwMode="auto">
            <a:xfrm>
              <a:off x="7101135" y="3605620"/>
              <a:ext cx="1016000" cy="696912"/>
            </a:xfrm>
            <a:prstGeom prst="line">
              <a:avLst/>
            </a:prstGeom>
            <a:noFill/>
            <a:ln w="38100">
              <a:solidFill>
                <a:srgbClr val="66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46243" fontAlgn="base">
                <a:spcBef>
                  <a:spcPct val="0"/>
                </a:spcBef>
                <a:spcAft>
                  <a:spcPct val="0"/>
                </a:spcAft>
                <a:buClr>
                  <a:srgbClr val="000000"/>
                </a:buClr>
                <a:buSzPct val="100000"/>
                <a:buFont typeface="Times New Roman" charset="0"/>
                <a:buNone/>
              </a:pPr>
              <a:endParaRPr lang="fr-FR" sz="2400">
                <a:solidFill>
                  <a:srgbClr val="FFFFFF"/>
                </a:solidFill>
                <a:latin typeface="Arial" charset="0"/>
                <a:ea typeface="ＭＳ Ｐゴシック" charset="0"/>
                <a:cs typeface="ＭＳ Ｐゴシック" charset="0"/>
              </a:endParaRPr>
            </a:p>
          </p:txBody>
        </p:sp>
        <p:sp>
          <p:nvSpPr>
            <p:cNvPr id="322570" name="Line 10"/>
            <p:cNvSpPr>
              <a:spLocks noChangeShapeType="1"/>
            </p:cNvSpPr>
            <p:nvPr/>
          </p:nvSpPr>
          <p:spPr bwMode="auto">
            <a:xfrm>
              <a:off x="6361360" y="3256370"/>
              <a:ext cx="666750" cy="159861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46243" fontAlgn="base">
                <a:spcBef>
                  <a:spcPct val="0"/>
                </a:spcBef>
                <a:spcAft>
                  <a:spcPct val="0"/>
                </a:spcAft>
                <a:buClr>
                  <a:srgbClr val="000000"/>
                </a:buClr>
                <a:buSzPct val="100000"/>
                <a:buFont typeface="Times New Roman" charset="0"/>
                <a:buNone/>
              </a:pPr>
              <a:endParaRPr lang="fr-FR" sz="2400">
                <a:solidFill>
                  <a:srgbClr val="FFFFFF"/>
                </a:solidFill>
                <a:latin typeface="Arial" charset="0"/>
                <a:ea typeface="ＭＳ Ｐゴシック" charset="0"/>
                <a:cs typeface="ＭＳ Ｐゴシック" charset="0"/>
              </a:endParaRPr>
            </a:p>
          </p:txBody>
        </p:sp>
        <p:sp>
          <p:nvSpPr>
            <p:cNvPr id="322571" name="Text Box 11"/>
            <p:cNvSpPr txBox="1">
              <a:spLocks noChangeArrowheads="1"/>
            </p:cNvSpPr>
            <p:nvPr/>
          </p:nvSpPr>
          <p:spPr bwMode="auto">
            <a:xfrm>
              <a:off x="7683748" y="885918"/>
              <a:ext cx="1246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446243" fontAlgn="base">
                <a:spcBef>
                  <a:spcPct val="50000"/>
                </a:spcBef>
                <a:spcAft>
                  <a:spcPct val="0"/>
                </a:spcAft>
                <a:buClr>
                  <a:srgbClr val="000000"/>
                </a:buClr>
                <a:buSzPct val="100000"/>
                <a:buFont typeface="Times New Roman" charset="0"/>
                <a:buNone/>
              </a:pPr>
              <a:r>
                <a:rPr lang="fr-FR" sz="2400" b="1" dirty="0">
                  <a:solidFill>
                    <a:srgbClr val="FFFF00"/>
                  </a:solidFill>
                  <a:latin typeface="Arial" charset="0"/>
                  <a:ea typeface="ＭＳ Ｐゴシック" charset="0"/>
                  <a:cs typeface="ＭＳ Ｐゴシック" charset="0"/>
                </a:rPr>
                <a:t>Croûte</a:t>
              </a:r>
            </a:p>
          </p:txBody>
        </p:sp>
        <p:sp>
          <p:nvSpPr>
            <p:cNvPr id="322572" name="Text Box 12"/>
            <p:cNvSpPr txBox="1">
              <a:spLocks noChangeArrowheads="1"/>
            </p:cNvSpPr>
            <p:nvPr/>
          </p:nvSpPr>
          <p:spPr bwMode="auto">
            <a:xfrm>
              <a:off x="7418520" y="4213577"/>
              <a:ext cx="16113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46243" fontAlgn="base">
                <a:spcBef>
                  <a:spcPct val="50000"/>
                </a:spcBef>
                <a:spcAft>
                  <a:spcPct val="0"/>
                </a:spcAft>
                <a:buClr>
                  <a:srgbClr val="000000"/>
                </a:buClr>
                <a:buSzPct val="100000"/>
                <a:buFont typeface="Times New Roman" charset="0"/>
                <a:buNone/>
              </a:pPr>
              <a:r>
                <a:rPr lang="fr-FR" sz="2400" b="1" dirty="0">
                  <a:solidFill>
                    <a:srgbClr val="66FF66"/>
                  </a:solidFill>
                  <a:latin typeface="Arial" charset="0"/>
                  <a:ea typeface="ＭＳ Ｐゴシック" charset="0"/>
                  <a:cs typeface="ＭＳ Ｐゴシック" charset="0"/>
                </a:rPr>
                <a:t>Manteau</a:t>
              </a:r>
            </a:p>
          </p:txBody>
        </p:sp>
        <p:sp>
          <p:nvSpPr>
            <p:cNvPr id="322573" name="Text Box 13"/>
            <p:cNvSpPr txBox="1">
              <a:spLocks noChangeArrowheads="1"/>
            </p:cNvSpPr>
            <p:nvPr/>
          </p:nvSpPr>
          <p:spPr bwMode="auto">
            <a:xfrm>
              <a:off x="6535985" y="4751795"/>
              <a:ext cx="1509713"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46243" fontAlgn="base">
                <a:spcBef>
                  <a:spcPct val="50000"/>
                </a:spcBef>
                <a:spcAft>
                  <a:spcPct val="0"/>
                </a:spcAft>
                <a:buClr>
                  <a:srgbClr val="000000"/>
                </a:buClr>
                <a:buSzPct val="100000"/>
                <a:buFont typeface="Times New Roman" charset="0"/>
                <a:buNone/>
              </a:pPr>
              <a:r>
                <a:rPr lang="fr-FR" sz="2500" b="1" dirty="0">
                  <a:solidFill>
                    <a:srgbClr val="FFFFFF"/>
                  </a:solidFill>
                  <a:latin typeface="Arial" charset="0"/>
                  <a:ea typeface="ＭＳ Ｐゴシック" charset="0"/>
                  <a:cs typeface="ＭＳ Ｐゴシック" charset="0"/>
                </a:rPr>
                <a:t>Noyau</a:t>
              </a:r>
            </a:p>
          </p:txBody>
        </p:sp>
      </p:grpSp>
      <p:pic>
        <p:nvPicPr>
          <p:cNvPr id="7" name="Image 6"/>
          <p:cNvPicPr>
            <a:picLocks noChangeAspect="1"/>
          </p:cNvPicPr>
          <p:nvPr/>
        </p:nvPicPr>
        <p:blipFill>
          <a:blip r:embed="rId6"/>
          <a:stretch>
            <a:fillRect/>
          </a:stretch>
        </p:blipFill>
        <p:spPr>
          <a:xfrm>
            <a:off x="573691" y="1219779"/>
            <a:ext cx="3749040" cy="3592830"/>
          </a:xfrm>
          <a:prstGeom prst="rect">
            <a:avLst/>
          </a:prstGeom>
        </p:spPr>
      </p:pic>
    </p:spTree>
    <p:extLst>
      <p:ext uri="{BB962C8B-B14F-4D97-AF65-F5344CB8AC3E}">
        <p14:creationId xmlns:p14="http://schemas.microsoft.com/office/powerpoint/2010/main" val="3312498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2562" name="Picture 2" descr="differenciation sur bleu"/>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771" b="98070" l="53601" r="98748"/>
                    </a14:imgEffect>
                  </a14:imgLayer>
                </a14:imgProps>
              </a:ext>
              <a:ext uri="{28A0092B-C50C-407E-A947-70E740481C1C}">
                <a14:useLocalDpi xmlns:a14="http://schemas.microsoft.com/office/drawing/2010/main"/>
              </a:ext>
            </a:extLst>
          </a:blip>
          <a:srcRect l="50273" r="-13"/>
          <a:stretch/>
        </p:blipFill>
        <p:spPr bwMode="auto">
          <a:xfrm>
            <a:off x="4226610" y="705257"/>
            <a:ext cx="3978000" cy="4152900"/>
          </a:xfrm>
          <a:prstGeom prst="rect">
            <a:avLst/>
          </a:prstGeom>
          <a:noFill/>
          <a:extLst>
            <a:ext uri="{909E8E84-426E-40dd-AFC4-6F175D3DCCD1}">
              <a14:hiddenFill xmlns:a14="http://schemas.microsoft.com/office/drawing/2010/main">
                <a:solidFill>
                  <a:srgbClr val="FFFFFF"/>
                </a:solidFill>
              </a14:hiddenFill>
            </a:ext>
          </a:extLst>
        </p:spPr>
      </p:pic>
      <p:sp>
        <p:nvSpPr>
          <p:cNvPr id="322563" name="Text Box 3"/>
          <p:cNvSpPr txBox="1">
            <a:spLocks noChangeArrowheads="1"/>
          </p:cNvSpPr>
          <p:nvPr/>
        </p:nvSpPr>
        <p:spPr bwMode="auto">
          <a:xfrm>
            <a:off x="501617" y="5495938"/>
            <a:ext cx="35567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defTabSz="446243" fontAlgn="base">
              <a:spcBef>
                <a:spcPct val="0"/>
              </a:spcBef>
              <a:spcAft>
                <a:spcPct val="0"/>
              </a:spcAft>
              <a:buClr>
                <a:srgbClr val="000000"/>
              </a:buClr>
              <a:buSzPct val="100000"/>
              <a:buFont typeface="Times New Roman" charset="0"/>
              <a:buNone/>
            </a:pPr>
            <a:r>
              <a:rPr lang="en-US" sz="2800" b="1" dirty="0" err="1" smtClean="0">
                <a:solidFill>
                  <a:srgbClr val="FFFF66"/>
                </a:solidFill>
                <a:latin typeface="Arial" charset="0"/>
                <a:ea typeface="ＭＳ Ｐゴシック" charset="0"/>
                <a:cs typeface="ＭＳ Ｐゴシック" charset="0"/>
              </a:rPr>
              <a:t>Astéroïdes</a:t>
            </a:r>
            <a:r>
              <a:rPr lang="en-US" sz="2800" b="1" dirty="0" smtClean="0">
                <a:solidFill>
                  <a:srgbClr val="FFFF66"/>
                </a:solidFill>
                <a:latin typeface="Arial" charset="0"/>
                <a:ea typeface="ＭＳ Ｐゴシック" charset="0"/>
                <a:cs typeface="ＭＳ Ｐゴシック" charset="0"/>
              </a:rPr>
              <a:t> </a:t>
            </a:r>
            <a:r>
              <a:rPr lang="en-US" sz="2800" b="1" dirty="0" err="1">
                <a:solidFill>
                  <a:srgbClr val="FFFF66"/>
                </a:solidFill>
                <a:latin typeface="Arial" charset="0"/>
                <a:ea typeface="ＭＳ Ｐゴシック" charset="0"/>
                <a:cs typeface="ＭＳ Ｐゴシック" charset="0"/>
              </a:rPr>
              <a:t>primitifs</a:t>
            </a:r>
            <a:endParaRPr lang="en-US" sz="2400" dirty="0">
              <a:solidFill>
                <a:srgbClr val="FFFF66"/>
              </a:solidFill>
              <a:latin typeface="Arial" charset="0"/>
              <a:ea typeface="ＭＳ Ｐゴシック" charset="0"/>
              <a:cs typeface="ＭＳ Ｐゴシック" charset="0"/>
            </a:endParaRPr>
          </a:p>
        </p:txBody>
      </p:sp>
      <p:sp>
        <p:nvSpPr>
          <p:cNvPr id="322564" name="Text Box 4"/>
          <p:cNvSpPr txBox="1">
            <a:spLocks noChangeArrowheads="1"/>
          </p:cNvSpPr>
          <p:nvPr/>
        </p:nvSpPr>
        <p:spPr bwMode="auto">
          <a:xfrm>
            <a:off x="4202251" y="5468938"/>
            <a:ext cx="456406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defTabSz="446243" fontAlgn="base">
              <a:spcBef>
                <a:spcPct val="50000"/>
              </a:spcBef>
              <a:spcAft>
                <a:spcPct val="0"/>
              </a:spcAft>
              <a:buClr>
                <a:srgbClr val="000000"/>
              </a:buClr>
              <a:buSzPct val="100000"/>
              <a:buFont typeface="Times New Roman" charset="0"/>
              <a:buNone/>
            </a:pPr>
            <a:r>
              <a:rPr lang="en-US" sz="2800" b="1" dirty="0">
                <a:solidFill>
                  <a:srgbClr val="FFFF66"/>
                </a:solidFill>
                <a:latin typeface="Arial" charset="0"/>
                <a:ea typeface="ＭＳ Ｐゴシック" charset="0"/>
                <a:cs typeface="ＭＳ Ｐゴシック" charset="0"/>
              </a:rPr>
              <a:t>Structure des </a:t>
            </a:r>
            <a:r>
              <a:rPr lang="en-US" sz="2800" b="1" dirty="0" err="1">
                <a:solidFill>
                  <a:srgbClr val="FFFF66"/>
                </a:solidFill>
                <a:latin typeface="Arial" charset="0"/>
                <a:ea typeface="ＭＳ Ｐゴシック" charset="0"/>
                <a:cs typeface="ＭＳ Ｐゴシック" charset="0"/>
              </a:rPr>
              <a:t>planètes</a:t>
            </a:r>
            <a:r>
              <a:rPr lang="en-US" sz="2800" b="1" dirty="0">
                <a:solidFill>
                  <a:srgbClr val="FFFF66"/>
                </a:solidFill>
                <a:latin typeface="Arial" charset="0"/>
                <a:ea typeface="ＭＳ Ｐゴシック" charset="0"/>
                <a:cs typeface="ＭＳ Ｐゴシック" charset="0"/>
              </a:rPr>
              <a:t> et </a:t>
            </a:r>
            <a:r>
              <a:rPr lang="en-US" sz="2800" b="1" dirty="0" err="1">
                <a:solidFill>
                  <a:srgbClr val="FFFF66"/>
                </a:solidFill>
                <a:latin typeface="Arial" charset="0"/>
                <a:ea typeface="ＭＳ Ｐゴシック" charset="0"/>
                <a:cs typeface="ＭＳ Ｐゴシック" charset="0"/>
              </a:rPr>
              <a:t>astéroïdes</a:t>
            </a:r>
            <a:r>
              <a:rPr lang="en-US" sz="2800" b="1" dirty="0">
                <a:solidFill>
                  <a:srgbClr val="FFFF66"/>
                </a:solidFill>
                <a:latin typeface="Arial" charset="0"/>
                <a:ea typeface="ＭＳ Ｐゴシック" charset="0"/>
                <a:cs typeface="ＭＳ Ｐゴシック" charset="0"/>
              </a:rPr>
              <a:t> </a:t>
            </a:r>
            <a:r>
              <a:rPr lang="en-US" sz="2800" b="1" dirty="0" err="1">
                <a:solidFill>
                  <a:srgbClr val="FFFF66"/>
                </a:solidFill>
                <a:latin typeface="Arial" charset="0"/>
                <a:ea typeface="ＭＳ Ｐゴシック" charset="0"/>
                <a:cs typeface="ＭＳ Ｐゴシック" charset="0"/>
              </a:rPr>
              <a:t>différenciés</a:t>
            </a:r>
            <a:endParaRPr lang="en-US" sz="2400" dirty="0">
              <a:solidFill>
                <a:srgbClr val="FFFF66"/>
              </a:solidFill>
              <a:latin typeface="Arial" charset="0"/>
              <a:ea typeface="ＭＳ Ｐゴシック" charset="0"/>
              <a:cs typeface="ＭＳ Ｐゴシック" charset="0"/>
            </a:endParaRPr>
          </a:p>
        </p:txBody>
      </p:sp>
      <p:sp>
        <p:nvSpPr>
          <p:cNvPr id="322565" name="Text Box 5"/>
          <p:cNvSpPr txBox="1">
            <a:spLocks noChangeArrowheads="1"/>
          </p:cNvSpPr>
          <p:nvPr/>
        </p:nvSpPr>
        <p:spPr bwMode="auto">
          <a:xfrm>
            <a:off x="377825" y="74835"/>
            <a:ext cx="81422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46243" fontAlgn="base">
              <a:spcBef>
                <a:spcPct val="50000"/>
              </a:spcBef>
              <a:spcAft>
                <a:spcPct val="0"/>
              </a:spcAft>
              <a:buClr>
                <a:srgbClr val="000000"/>
              </a:buClr>
              <a:buSzPct val="100000"/>
              <a:buFont typeface="Times New Roman" charset="0"/>
              <a:buNone/>
            </a:pPr>
            <a:r>
              <a:rPr lang="fr-FR" sz="4800" b="1" dirty="0" smtClean="0">
                <a:solidFill>
                  <a:srgbClr val="FF384B"/>
                </a:solidFill>
                <a:latin typeface="Arial" charset="0"/>
                <a:ea typeface="ＭＳ Ｐゴシック" charset="0"/>
                <a:cs typeface="ＭＳ Ｐゴシック" charset="0"/>
              </a:rPr>
              <a:t>La différenciation</a:t>
            </a:r>
            <a:endParaRPr lang="fr-FR" sz="4800" b="1" dirty="0">
              <a:solidFill>
                <a:srgbClr val="FFFF99"/>
              </a:solidFill>
              <a:latin typeface="Arial" charset="0"/>
              <a:ea typeface="ＭＳ Ｐゴシック" charset="0"/>
              <a:cs typeface="ＭＳ Ｐゴシック" charset="0"/>
            </a:endParaRPr>
          </a:p>
        </p:txBody>
      </p:sp>
      <p:sp>
        <p:nvSpPr>
          <p:cNvPr id="322567" name="Text Box 7"/>
          <p:cNvSpPr txBox="1">
            <a:spLocks noChangeArrowheads="1"/>
          </p:cNvSpPr>
          <p:nvPr/>
        </p:nvSpPr>
        <p:spPr bwMode="auto">
          <a:xfrm>
            <a:off x="3967274" y="6416619"/>
            <a:ext cx="50340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defTabSz="446243" fontAlgn="base">
              <a:spcBef>
                <a:spcPct val="50000"/>
              </a:spcBef>
              <a:spcAft>
                <a:spcPct val="0"/>
              </a:spcAft>
              <a:buClr>
                <a:srgbClr val="000000"/>
              </a:buClr>
              <a:buSzPct val="100000"/>
              <a:buFont typeface="Times New Roman" charset="0"/>
              <a:buNone/>
            </a:pPr>
            <a:r>
              <a:rPr lang="en-US" sz="1600" b="1" i="1" dirty="0">
                <a:solidFill>
                  <a:srgbClr val="FFFF66"/>
                </a:solidFill>
                <a:latin typeface="Arial" charset="0"/>
                <a:ea typeface="ＭＳ Ｐゴシック" charset="0"/>
                <a:cs typeface="ＭＳ Ｐゴシック" charset="0"/>
              </a:rPr>
              <a:t>(Il n</a:t>
            </a:r>
            <a:r>
              <a:rPr lang="ja-JP" altLang="en-US" sz="1600" b="1" i="1" dirty="0">
                <a:solidFill>
                  <a:srgbClr val="FFFF66"/>
                </a:solidFill>
                <a:latin typeface="Arial"/>
                <a:ea typeface="ＭＳ Ｐゴシック" charset="0"/>
                <a:cs typeface="ＭＳ Ｐゴシック" charset="0"/>
              </a:rPr>
              <a:t>’</a:t>
            </a:r>
            <a:r>
              <a:rPr lang="en-US" sz="1600" b="1" i="1" dirty="0">
                <a:solidFill>
                  <a:srgbClr val="FFFF66"/>
                </a:solidFill>
                <a:latin typeface="Arial" charset="0"/>
                <a:ea typeface="ＭＳ Ｐゴシック" charset="0"/>
                <a:cs typeface="ＭＳ Ｐゴシック" charset="0"/>
              </a:rPr>
              <a:t>y a pas de </a:t>
            </a:r>
            <a:r>
              <a:rPr lang="en-US" sz="1600" b="1" i="1" dirty="0" err="1">
                <a:solidFill>
                  <a:srgbClr val="FFFF66"/>
                </a:solidFill>
                <a:latin typeface="Arial" charset="0"/>
                <a:ea typeface="ＭＳ Ｐゴシック" charset="0"/>
                <a:cs typeface="ＭＳ Ｐゴシック" charset="0"/>
              </a:rPr>
              <a:t>minéraux</a:t>
            </a:r>
            <a:r>
              <a:rPr lang="en-US" sz="1600" b="1" i="1" dirty="0">
                <a:solidFill>
                  <a:srgbClr val="FFFF66"/>
                </a:solidFill>
                <a:latin typeface="Arial" charset="0"/>
                <a:ea typeface="ＭＳ Ｐゴシック" charset="0"/>
                <a:cs typeface="ＭＳ Ｐゴシック" charset="0"/>
              </a:rPr>
              <a:t> </a:t>
            </a:r>
            <a:r>
              <a:rPr lang="en-US" sz="1600" b="1" i="1" dirty="0" err="1">
                <a:solidFill>
                  <a:srgbClr val="FFFF66"/>
                </a:solidFill>
                <a:latin typeface="Arial" charset="0"/>
                <a:ea typeface="ＭＳ Ｐゴシック" charset="0"/>
                <a:cs typeface="ＭＳ Ｐゴシック" charset="0"/>
              </a:rPr>
              <a:t>métalliques</a:t>
            </a:r>
            <a:r>
              <a:rPr lang="en-US" sz="1600" b="1" i="1" dirty="0">
                <a:solidFill>
                  <a:srgbClr val="FFFF66"/>
                </a:solidFill>
                <a:latin typeface="Arial" charset="0"/>
                <a:ea typeface="ＭＳ Ｐゴシック" charset="0"/>
                <a:cs typeface="ＭＳ Ｐゴシック" charset="0"/>
              </a:rPr>
              <a:t> en surface!)</a:t>
            </a:r>
            <a:endParaRPr lang="fr-FR" sz="1600" b="1" i="1" dirty="0">
              <a:solidFill>
                <a:srgbClr val="FFFF66"/>
              </a:solidFill>
              <a:latin typeface="Arial" charset="0"/>
              <a:ea typeface="ＭＳ Ｐゴシック" charset="0"/>
              <a:cs typeface="ＭＳ Ｐゴシック" charset="0"/>
            </a:endParaRPr>
          </a:p>
        </p:txBody>
      </p:sp>
      <p:sp>
        <p:nvSpPr>
          <p:cNvPr id="322568" name="Line 8"/>
          <p:cNvSpPr>
            <a:spLocks noChangeShapeType="1"/>
          </p:cNvSpPr>
          <p:nvPr/>
        </p:nvSpPr>
        <p:spPr bwMode="auto">
          <a:xfrm flipV="1">
            <a:off x="7318622" y="1283106"/>
            <a:ext cx="477837" cy="429163"/>
          </a:xfrm>
          <a:prstGeom prst="line">
            <a:avLst/>
          </a:prstGeom>
          <a:noFill/>
          <a:ln w="38100">
            <a:solidFill>
              <a:srgbClr val="FF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46243" fontAlgn="base">
              <a:spcBef>
                <a:spcPct val="0"/>
              </a:spcBef>
              <a:spcAft>
                <a:spcPct val="0"/>
              </a:spcAft>
              <a:buClr>
                <a:srgbClr val="000000"/>
              </a:buClr>
              <a:buSzPct val="100000"/>
              <a:buFont typeface="Times New Roman" charset="0"/>
              <a:buNone/>
            </a:pPr>
            <a:endParaRPr lang="fr-FR" sz="2400">
              <a:solidFill>
                <a:srgbClr val="FFFFFF"/>
              </a:solidFill>
              <a:latin typeface="Arial" charset="0"/>
              <a:ea typeface="ＭＳ Ｐゴシック" charset="0"/>
              <a:cs typeface="ＭＳ Ｐゴシック" charset="0"/>
            </a:endParaRPr>
          </a:p>
        </p:txBody>
      </p:sp>
      <p:sp>
        <p:nvSpPr>
          <p:cNvPr id="322569" name="Line 9"/>
          <p:cNvSpPr>
            <a:spLocks noChangeShapeType="1"/>
          </p:cNvSpPr>
          <p:nvPr/>
        </p:nvSpPr>
        <p:spPr bwMode="auto">
          <a:xfrm>
            <a:off x="7101135" y="3605620"/>
            <a:ext cx="1016000" cy="696912"/>
          </a:xfrm>
          <a:prstGeom prst="line">
            <a:avLst/>
          </a:prstGeom>
          <a:noFill/>
          <a:ln w="38100">
            <a:solidFill>
              <a:srgbClr val="66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46243" fontAlgn="base">
              <a:spcBef>
                <a:spcPct val="0"/>
              </a:spcBef>
              <a:spcAft>
                <a:spcPct val="0"/>
              </a:spcAft>
              <a:buClr>
                <a:srgbClr val="000000"/>
              </a:buClr>
              <a:buSzPct val="100000"/>
              <a:buFont typeface="Times New Roman" charset="0"/>
              <a:buNone/>
            </a:pPr>
            <a:endParaRPr lang="fr-FR" sz="2400">
              <a:solidFill>
                <a:srgbClr val="FFFFFF"/>
              </a:solidFill>
              <a:latin typeface="Arial" charset="0"/>
              <a:ea typeface="ＭＳ Ｐゴシック" charset="0"/>
              <a:cs typeface="ＭＳ Ｐゴシック" charset="0"/>
            </a:endParaRPr>
          </a:p>
        </p:txBody>
      </p:sp>
      <p:sp>
        <p:nvSpPr>
          <p:cNvPr id="322570" name="Line 10"/>
          <p:cNvSpPr>
            <a:spLocks noChangeShapeType="1"/>
          </p:cNvSpPr>
          <p:nvPr/>
        </p:nvSpPr>
        <p:spPr bwMode="auto">
          <a:xfrm>
            <a:off x="6361360" y="3256370"/>
            <a:ext cx="666750" cy="159861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46243" fontAlgn="base">
              <a:spcBef>
                <a:spcPct val="0"/>
              </a:spcBef>
              <a:spcAft>
                <a:spcPct val="0"/>
              </a:spcAft>
              <a:buClr>
                <a:srgbClr val="000000"/>
              </a:buClr>
              <a:buSzPct val="100000"/>
              <a:buFont typeface="Times New Roman" charset="0"/>
              <a:buNone/>
            </a:pPr>
            <a:endParaRPr lang="fr-FR" sz="2400">
              <a:solidFill>
                <a:srgbClr val="FFFFFF"/>
              </a:solidFill>
              <a:latin typeface="Arial" charset="0"/>
              <a:ea typeface="ＭＳ Ｐゴシック" charset="0"/>
              <a:cs typeface="ＭＳ Ｐゴシック" charset="0"/>
            </a:endParaRPr>
          </a:p>
        </p:txBody>
      </p:sp>
      <p:sp>
        <p:nvSpPr>
          <p:cNvPr id="322571" name="Text Box 11"/>
          <p:cNvSpPr txBox="1">
            <a:spLocks noChangeArrowheads="1"/>
          </p:cNvSpPr>
          <p:nvPr/>
        </p:nvSpPr>
        <p:spPr bwMode="auto">
          <a:xfrm>
            <a:off x="7683748" y="885918"/>
            <a:ext cx="1246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446243" fontAlgn="base">
              <a:spcBef>
                <a:spcPct val="50000"/>
              </a:spcBef>
              <a:spcAft>
                <a:spcPct val="0"/>
              </a:spcAft>
              <a:buClr>
                <a:srgbClr val="000000"/>
              </a:buClr>
              <a:buSzPct val="100000"/>
              <a:buFont typeface="Times New Roman" charset="0"/>
              <a:buNone/>
            </a:pPr>
            <a:r>
              <a:rPr lang="fr-FR" sz="2400" b="1" dirty="0">
                <a:solidFill>
                  <a:srgbClr val="FFFF00"/>
                </a:solidFill>
                <a:latin typeface="Arial" charset="0"/>
                <a:ea typeface="ＭＳ Ｐゴシック" charset="0"/>
                <a:cs typeface="ＭＳ Ｐゴシック" charset="0"/>
              </a:rPr>
              <a:t>Croûte</a:t>
            </a:r>
          </a:p>
        </p:txBody>
      </p:sp>
      <p:sp>
        <p:nvSpPr>
          <p:cNvPr id="322572" name="Text Box 12"/>
          <p:cNvSpPr txBox="1">
            <a:spLocks noChangeArrowheads="1"/>
          </p:cNvSpPr>
          <p:nvPr/>
        </p:nvSpPr>
        <p:spPr bwMode="auto">
          <a:xfrm>
            <a:off x="7418520" y="4213577"/>
            <a:ext cx="16113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46243" fontAlgn="base">
              <a:spcBef>
                <a:spcPct val="50000"/>
              </a:spcBef>
              <a:spcAft>
                <a:spcPct val="0"/>
              </a:spcAft>
              <a:buClr>
                <a:srgbClr val="000000"/>
              </a:buClr>
              <a:buSzPct val="100000"/>
              <a:buFont typeface="Times New Roman" charset="0"/>
              <a:buNone/>
            </a:pPr>
            <a:r>
              <a:rPr lang="fr-FR" sz="2400" b="1" dirty="0">
                <a:solidFill>
                  <a:srgbClr val="66FF66"/>
                </a:solidFill>
                <a:latin typeface="Arial" charset="0"/>
                <a:ea typeface="ＭＳ Ｐゴシック" charset="0"/>
                <a:cs typeface="ＭＳ Ｐゴシック" charset="0"/>
              </a:rPr>
              <a:t>Manteau</a:t>
            </a:r>
          </a:p>
        </p:txBody>
      </p:sp>
      <p:sp>
        <p:nvSpPr>
          <p:cNvPr id="322573" name="Text Box 13"/>
          <p:cNvSpPr txBox="1">
            <a:spLocks noChangeArrowheads="1"/>
          </p:cNvSpPr>
          <p:nvPr/>
        </p:nvSpPr>
        <p:spPr bwMode="auto">
          <a:xfrm>
            <a:off x="6535985" y="4751795"/>
            <a:ext cx="1509713"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46243" fontAlgn="base">
              <a:spcBef>
                <a:spcPct val="50000"/>
              </a:spcBef>
              <a:spcAft>
                <a:spcPct val="0"/>
              </a:spcAft>
              <a:buClr>
                <a:srgbClr val="000000"/>
              </a:buClr>
              <a:buSzPct val="100000"/>
              <a:buFont typeface="Times New Roman" charset="0"/>
              <a:buNone/>
            </a:pPr>
            <a:r>
              <a:rPr lang="fr-FR" sz="2500" b="1" dirty="0">
                <a:solidFill>
                  <a:srgbClr val="FFFFFF"/>
                </a:solidFill>
                <a:latin typeface="Arial" charset="0"/>
                <a:ea typeface="ＭＳ Ｐゴシック" charset="0"/>
                <a:cs typeface="ＭＳ Ｐゴシック" charset="0"/>
              </a:rPr>
              <a:t>Noyau</a:t>
            </a:r>
          </a:p>
        </p:txBody>
      </p:sp>
      <p:pic>
        <p:nvPicPr>
          <p:cNvPr id="14" name="Picture 2" descr="differenciation sur bleu"/>
          <p:cNvPicPr>
            <a:picLocks noChangeAspect="1" noChangeArrowheads="1"/>
          </p:cNvPicPr>
          <p:nvPr/>
        </p:nvPicPr>
        <p:blipFill rotWithShape="1">
          <a:blip r:embed="rId5" cstate="print">
            <a:extLst>
              <a:ext uri="{BEBA8EAE-BF5A-486C-A8C5-ECC9F3942E4B}">
                <a14:imgProps xmlns:a14="http://schemas.microsoft.com/office/drawing/2010/main">
                  <a14:imgLayer r:embed="rId4">
                    <a14:imgEffect>
                      <a14:backgroundRemoval t="9771" b="98432" l="2818" r="47840"/>
                    </a14:imgEffect>
                  </a14:imgLayer>
                </a14:imgProps>
              </a:ext>
              <a:ext uri="{28A0092B-C50C-407E-A947-70E740481C1C}">
                <a14:useLocalDpi xmlns:a14="http://schemas.microsoft.com/office/drawing/2010/main"/>
              </a:ext>
            </a:extLst>
          </a:blip>
          <a:srcRect l="751" r="49734"/>
          <a:stretch/>
        </p:blipFill>
        <p:spPr bwMode="auto">
          <a:xfrm>
            <a:off x="272663" y="704865"/>
            <a:ext cx="3960000" cy="415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74664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Grouper 5"/>
          <p:cNvGrpSpPr/>
          <p:nvPr/>
        </p:nvGrpSpPr>
        <p:grpSpPr>
          <a:xfrm>
            <a:off x="0" y="0"/>
            <a:ext cx="9288528" cy="6875528"/>
            <a:chOff x="0" y="0"/>
            <a:chExt cx="9288528" cy="6875528"/>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 y="65"/>
              <a:ext cx="9288463" cy="6875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 name="ZoneTexte 8"/>
            <p:cNvSpPr txBox="1"/>
            <p:nvPr/>
          </p:nvSpPr>
          <p:spPr>
            <a:xfrm>
              <a:off x="99619" y="6334780"/>
              <a:ext cx="8771512" cy="461665"/>
            </a:xfrm>
            <a:prstGeom prst="rect">
              <a:avLst/>
            </a:prstGeom>
            <a:noFill/>
          </p:spPr>
          <p:txBody>
            <a:bodyPr wrap="square" rtlCol="0">
              <a:spAutoFit/>
            </a:bodyPr>
            <a:lstStyle/>
            <a:p>
              <a:r>
                <a:rPr lang="fr-FR" sz="2400" i="1" dirty="0" smtClean="0">
                  <a:solidFill>
                    <a:srgbClr val="FFE9F2"/>
                  </a:solidFill>
                  <a:latin typeface="Times New Roman"/>
                  <a:ea typeface="ＭＳ Ｐゴシック"/>
                  <a:cs typeface="ＭＳ Ｐゴシック"/>
                </a:rPr>
                <a:t>Peinture W. K. Hartmann</a:t>
              </a:r>
              <a:endParaRPr lang="fr-FR" sz="2400" i="1" dirty="0">
                <a:solidFill>
                  <a:srgbClr val="FFE9F2"/>
                </a:solidFill>
                <a:latin typeface="Times New Roman"/>
                <a:ea typeface="ＭＳ Ｐゴシック"/>
                <a:cs typeface="ＭＳ Ｐゴシック"/>
              </a:endParaRPr>
            </a:p>
          </p:txBody>
        </p:sp>
        <p:sp>
          <p:nvSpPr>
            <p:cNvPr id="10" name="Text Box 3"/>
            <p:cNvSpPr txBox="1">
              <a:spLocks noChangeArrowheads="1"/>
            </p:cNvSpPr>
            <p:nvPr/>
          </p:nvSpPr>
          <p:spPr bwMode="auto">
            <a:xfrm>
              <a:off x="0" y="0"/>
              <a:ext cx="928852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fr-FR" sz="2700" b="1" dirty="0" smtClean="0">
                  <a:solidFill>
                    <a:srgbClr val="FFFFFF"/>
                  </a:solidFill>
                  <a:latin typeface="Arial" charset="0"/>
                  <a:cs typeface="Times New Roman" charset="0"/>
                </a:rPr>
                <a:t>Le disque protoplanétaire, il y a 4,57 milliards d’années</a:t>
              </a:r>
              <a:endParaRPr lang="fr-FR" sz="2700" b="1" dirty="0">
                <a:solidFill>
                  <a:srgbClr val="FFFFFF"/>
                </a:solidFill>
                <a:latin typeface="Arial" charset="0"/>
                <a:cs typeface="Times New Roman" charset="0"/>
              </a:endParaRPr>
            </a:p>
          </p:txBody>
        </p:sp>
      </p:grpSp>
      <p:sp>
        <p:nvSpPr>
          <p:cNvPr id="2" name="ZoneTexte 1"/>
          <p:cNvSpPr txBox="1"/>
          <p:nvPr/>
        </p:nvSpPr>
        <p:spPr>
          <a:xfrm>
            <a:off x="179854" y="1402020"/>
            <a:ext cx="8872108" cy="2616101"/>
          </a:xfrm>
          <a:prstGeom prst="rect">
            <a:avLst/>
          </a:prstGeom>
          <a:solidFill>
            <a:schemeClr val="bg1">
              <a:lumMod val="50000"/>
              <a:alpha val="34000"/>
            </a:schemeClr>
          </a:solidFill>
        </p:spPr>
        <p:txBody>
          <a:bodyPr wrap="square" rtlCol="0">
            <a:spAutoFit/>
          </a:bodyPr>
          <a:lstStyle/>
          <a:p>
            <a:pPr algn="just">
              <a:spcAft>
                <a:spcPts val="2400"/>
              </a:spcAft>
            </a:pPr>
            <a:r>
              <a:rPr lang="fr-FR" sz="3600" dirty="0" smtClean="0">
                <a:ln w="127">
                  <a:solidFill>
                    <a:srgbClr val="FFFFFF">
                      <a:alpha val="99000"/>
                    </a:srgbClr>
                  </a:solidFill>
                </a:ln>
                <a:solidFill>
                  <a:srgbClr val="A2B7FF"/>
                </a:solidFill>
                <a:latin typeface="Arial"/>
                <a:ea typeface="ＭＳ Ｐゴシック"/>
                <a:cs typeface="Arial"/>
              </a:rPr>
              <a:t>H et He formés dans le </a:t>
            </a:r>
            <a:r>
              <a:rPr lang="fr-FR" sz="3600" dirty="0" err="1" smtClean="0">
                <a:ln w="127">
                  <a:solidFill>
                    <a:srgbClr val="FFFFFF">
                      <a:alpha val="99000"/>
                    </a:srgbClr>
                  </a:solidFill>
                </a:ln>
                <a:solidFill>
                  <a:srgbClr val="A2B7FF"/>
                </a:solidFill>
                <a:latin typeface="Arial"/>
                <a:ea typeface="ＭＳ Ｐゴシック"/>
                <a:cs typeface="Arial"/>
              </a:rPr>
              <a:t>big</a:t>
            </a:r>
            <a:r>
              <a:rPr lang="fr-FR" sz="3600" dirty="0" smtClean="0">
                <a:ln w="127">
                  <a:solidFill>
                    <a:srgbClr val="FFFFFF">
                      <a:alpha val="99000"/>
                    </a:srgbClr>
                  </a:solidFill>
                </a:ln>
                <a:solidFill>
                  <a:srgbClr val="A2B7FF"/>
                </a:solidFill>
                <a:latin typeface="Arial"/>
                <a:ea typeface="ＭＳ Ｐゴシック"/>
                <a:cs typeface="Arial"/>
              </a:rPr>
              <a:t> bang</a:t>
            </a:r>
          </a:p>
          <a:p>
            <a:pPr algn="just">
              <a:spcAft>
                <a:spcPts val="2400"/>
              </a:spcAft>
            </a:pPr>
            <a:r>
              <a:rPr lang="fr-FR" sz="3600" dirty="0" smtClean="0">
                <a:ln w="127">
                  <a:solidFill>
                    <a:srgbClr val="FFFFFF">
                      <a:alpha val="99000"/>
                    </a:srgbClr>
                  </a:solidFill>
                </a:ln>
                <a:solidFill>
                  <a:srgbClr val="A2B7FF"/>
                </a:solidFill>
                <a:latin typeface="Arial"/>
                <a:ea typeface="ＭＳ Ｐゴシック"/>
                <a:cs typeface="Arial"/>
              </a:rPr>
              <a:t>Autres éléments chimiques composant gaz et grains formés dans des étoiles disparues avant la formation du Soleil</a:t>
            </a:r>
          </a:p>
        </p:txBody>
      </p:sp>
      <p:sp>
        <p:nvSpPr>
          <p:cNvPr id="11" name="ZoneTexte 10"/>
          <p:cNvSpPr txBox="1"/>
          <p:nvPr/>
        </p:nvSpPr>
        <p:spPr>
          <a:xfrm>
            <a:off x="180241" y="4204555"/>
            <a:ext cx="8872108" cy="1200329"/>
          </a:xfrm>
          <a:prstGeom prst="rect">
            <a:avLst/>
          </a:prstGeom>
          <a:solidFill>
            <a:schemeClr val="bg1">
              <a:lumMod val="50000"/>
              <a:alpha val="34000"/>
            </a:schemeClr>
          </a:solidFill>
        </p:spPr>
        <p:txBody>
          <a:bodyPr wrap="square" rtlCol="0">
            <a:spAutoFit/>
          </a:bodyPr>
          <a:lstStyle/>
          <a:p>
            <a:pPr algn="just">
              <a:spcAft>
                <a:spcPts val="2400"/>
              </a:spcAft>
            </a:pPr>
            <a:r>
              <a:rPr lang="fr-FR" sz="3600" dirty="0" smtClean="0">
                <a:ln w="127">
                  <a:solidFill>
                    <a:srgbClr val="FFFFFF">
                      <a:alpha val="99000"/>
                    </a:srgbClr>
                  </a:solidFill>
                </a:ln>
                <a:solidFill>
                  <a:srgbClr val="A2B7FF"/>
                </a:solidFill>
                <a:latin typeface="Arial"/>
                <a:ea typeface="ＭＳ Ｐゴシック"/>
                <a:cs typeface="Arial"/>
              </a:rPr>
              <a:t>Grains condensés au voisinage de ces étoiles ou dans le </a:t>
            </a:r>
            <a:r>
              <a:rPr lang="fr-FR" sz="3600" dirty="0" err="1" smtClean="0">
                <a:ln w="127">
                  <a:solidFill>
                    <a:srgbClr val="FFFFFF">
                      <a:alpha val="99000"/>
                    </a:srgbClr>
                  </a:solidFill>
                </a:ln>
                <a:solidFill>
                  <a:srgbClr val="A2B7FF"/>
                </a:solidFill>
                <a:latin typeface="Arial"/>
                <a:ea typeface="ＭＳ Ｐゴシック"/>
                <a:cs typeface="Arial"/>
              </a:rPr>
              <a:t>millieu</a:t>
            </a:r>
            <a:r>
              <a:rPr lang="fr-FR" sz="3600" dirty="0" smtClean="0">
                <a:ln w="127">
                  <a:solidFill>
                    <a:srgbClr val="FFFFFF">
                      <a:alpha val="99000"/>
                    </a:srgbClr>
                  </a:solidFill>
                </a:ln>
                <a:solidFill>
                  <a:srgbClr val="A2B7FF"/>
                </a:solidFill>
                <a:latin typeface="Arial"/>
                <a:ea typeface="ＭＳ Ｐゴシック"/>
                <a:cs typeface="Arial"/>
              </a:rPr>
              <a:t> interstellaire</a:t>
            </a:r>
            <a:endParaRPr lang="fr-FR" sz="3600" dirty="0">
              <a:ln w="127">
                <a:solidFill>
                  <a:srgbClr val="FFFFFF">
                    <a:alpha val="99000"/>
                  </a:srgbClr>
                </a:solidFill>
              </a:ln>
              <a:solidFill>
                <a:srgbClr val="A2B7FF"/>
              </a:solidFill>
              <a:latin typeface="Arial"/>
              <a:ea typeface="ＭＳ Ｐゴシック"/>
              <a:cs typeface="Arial"/>
            </a:endParaRPr>
          </a:p>
        </p:txBody>
      </p:sp>
    </p:spTree>
    <p:extLst>
      <p:ext uri="{BB962C8B-B14F-4D97-AF65-F5344CB8AC3E}">
        <p14:creationId xmlns:p14="http://schemas.microsoft.com/office/powerpoint/2010/main" val="166766143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Grouper 5"/>
          <p:cNvGrpSpPr/>
          <p:nvPr/>
        </p:nvGrpSpPr>
        <p:grpSpPr>
          <a:xfrm>
            <a:off x="0" y="0"/>
            <a:ext cx="9288528" cy="6875528"/>
            <a:chOff x="0" y="0"/>
            <a:chExt cx="9288528" cy="6875528"/>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 y="65"/>
              <a:ext cx="9288463" cy="6875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 name="ZoneTexte 8"/>
            <p:cNvSpPr txBox="1"/>
            <p:nvPr/>
          </p:nvSpPr>
          <p:spPr>
            <a:xfrm>
              <a:off x="99619" y="6334780"/>
              <a:ext cx="8771512" cy="461665"/>
            </a:xfrm>
            <a:prstGeom prst="rect">
              <a:avLst/>
            </a:prstGeom>
            <a:noFill/>
          </p:spPr>
          <p:txBody>
            <a:bodyPr wrap="square" rtlCol="0">
              <a:spAutoFit/>
            </a:bodyPr>
            <a:lstStyle/>
            <a:p>
              <a:r>
                <a:rPr lang="fr-FR" sz="2400" i="1" dirty="0" smtClean="0">
                  <a:solidFill>
                    <a:srgbClr val="FFE9F2"/>
                  </a:solidFill>
                  <a:latin typeface="Times New Roman"/>
                  <a:ea typeface="ＭＳ Ｐゴシック"/>
                  <a:cs typeface="ＭＳ Ｐゴシック"/>
                </a:rPr>
                <a:t>Peinture W. K. Hartmann</a:t>
              </a:r>
              <a:endParaRPr lang="fr-FR" sz="2400" i="1" dirty="0">
                <a:solidFill>
                  <a:srgbClr val="FFE9F2"/>
                </a:solidFill>
                <a:latin typeface="Times New Roman"/>
                <a:ea typeface="ＭＳ Ｐゴシック"/>
                <a:cs typeface="ＭＳ Ｐゴシック"/>
              </a:endParaRPr>
            </a:p>
          </p:txBody>
        </p:sp>
        <p:sp>
          <p:nvSpPr>
            <p:cNvPr id="10" name="Text Box 3"/>
            <p:cNvSpPr txBox="1">
              <a:spLocks noChangeArrowheads="1"/>
            </p:cNvSpPr>
            <p:nvPr/>
          </p:nvSpPr>
          <p:spPr bwMode="auto">
            <a:xfrm>
              <a:off x="0" y="0"/>
              <a:ext cx="928852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fr-FR" sz="2700" b="1" dirty="0" smtClean="0">
                  <a:solidFill>
                    <a:srgbClr val="FFFFFF"/>
                  </a:solidFill>
                  <a:latin typeface="Arial" charset="0"/>
                  <a:cs typeface="Times New Roman" charset="0"/>
                </a:rPr>
                <a:t>Le disque protoplanétaire, il y a 4,57 milliards d’années</a:t>
              </a:r>
              <a:endParaRPr lang="fr-FR" sz="2700" b="1" dirty="0">
                <a:solidFill>
                  <a:srgbClr val="FFFFFF"/>
                </a:solidFill>
                <a:latin typeface="Arial" charset="0"/>
                <a:cs typeface="Times New Roman" charset="0"/>
              </a:endParaRPr>
            </a:p>
          </p:txBody>
        </p:sp>
      </p:grpSp>
      <p:sp>
        <p:nvSpPr>
          <p:cNvPr id="12" name="ZoneTexte 11"/>
          <p:cNvSpPr txBox="1"/>
          <p:nvPr/>
        </p:nvSpPr>
        <p:spPr>
          <a:xfrm>
            <a:off x="188618" y="1777437"/>
            <a:ext cx="8872108" cy="1200329"/>
          </a:xfrm>
          <a:prstGeom prst="rect">
            <a:avLst/>
          </a:prstGeom>
          <a:solidFill>
            <a:schemeClr val="bg1">
              <a:lumMod val="50000"/>
              <a:alpha val="34000"/>
            </a:schemeClr>
          </a:solidFill>
        </p:spPr>
        <p:txBody>
          <a:bodyPr wrap="square" rtlCol="0">
            <a:spAutoFit/>
          </a:bodyPr>
          <a:lstStyle/>
          <a:p>
            <a:pPr algn="just">
              <a:spcAft>
                <a:spcPts val="2400"/>
              </a:spcAft>
            </a:pPr>
            <a:r>
              <a:rPr lang="fr-FR" sz="3600" dirty="0" smtClean="0">
                <a:ln w="127">
                  <a:solidFill>
                    <a:srgbClr val="FFFFFF">
                      <a:alpha val="99000"/>
                    </a:srgbClr>
                  </a:solidFill>
                </a:ln>
                <a:solidFill>
                  <a:srgbClr val="A2B7FF"/>
                </a:solidFill>
                <a:latin typeface="Arial"/>
                <a:ea typeface="ＭＳ Ｐゴシック"/>
                <a:cs typeface="Arial"/>
              </a:rPr>
              <a:t>99,9% de la matière du Système solaire est dans le Soleil!</a:t>
            </a:r>
            <a:endParaRPr lang="fr-FR" sz="3600" dirty="0">
              <a:ln w="127">
                <a:solidFill>
                  <a:srgbClr val="FFFFFF">
                    <a:alpha val="99000"/>
                  </a:srgbClr>
                </a:solidFill>
              </a:ln>
              <a:solidFill>
                <a:srgbClr val="A2B7FF"/>
              </a:solidFill>
              <a:latin typeface="Arial"/>
              <a:ea typeface="ＭＳ Ｐゴシック"/>
              <a:cs typeface="Arial"/>
            </a:endParaRPr>
          </a:p>
        </p:txBody>
      </p:sp>
      <p:sp>
        <p:nvSpPr>
          <p:cNvPr id="13" name="ZoneTexte 12"/>
          <p:cNvSpPr txBox="1"/>
          <p:nvPr/>
        </p:nvSpPr>
        <p:spPr>
          <a:xfrm>
            <a:off x="188618" y="3178495"/>
            <a:ext cx="8872108" cy="1200329"/>
          </a:xfrm>
          <a:prstGeom prst="rect">
            <a:avLst/>
          </a:prstGeom>
          <a:solidFill>
            <a:schemeClr val="bg1">
              <a:lumMod val="50000"/>
              <a:alpha val="34000"/>
            </a:schemeClr>
          </a:solidFill>
        </p:spPr>
        <p:txBody>
          <a:bodyPr wrap="square" rtlCol="0">
            <a:spAutoFit/>
          </a:bodyPr>
          <a:lstStyle/>
          <a:p>
            <a:pPr algn="just">
              <a:spcAft>
                <a:spcPts val="2400"/>
              </a:spcAft>
            </a:pPr>
            <a:r>
              <a:rPr lang="fr-FR" sz="3600" dirty="0" smtClean="0">
                <a:ln w="127">
                  <a:solidFill>
                    <a:srgbClr val="FFFFFF">
                      <a:alpha val="99000"/>
                    </a:srgbClr>
                  </a:solidFill>
                </a:ln>
                <a:solidFill>
                  <a:srgbClr val="A2B7FF"/>
                </a:solidFill>
                <a:latin typeface="Arial"/>
                <a:ea typeface="ＭＳ Ｐゴシック"/>
                <a:cs typeface="Arial"/>
              </a:rPr>
              <a:t>Cette matière est à 98% en masse composée d’hydrogène et d’hélium… </a:t>
            </a:r>
            <a:endParaRPr lang="fr-FR" sz="3600" dirty="0">
              <a:ln w="127">
                <a:solidFill>
                  <a:srgbClr val="FFFFFF">
                    <a:alpha val="99000"/>
                  </a:srgbClr>
                </a:solidFill>
              </a:ln>
              <a:solidFill>
                <a:srgbClr val="A2B7FF"/>
              </a:solidFill>
              <a:latin typeface="Arial"/>
              <a:ea typeface="ＭＳ Ｐゴシック"/>
              <a:cs typeface="Arial"/>
            </a:endParaRPr>
          </a:p>
        </p:txBody>
      </p:sp>
      <p:sp>
        <p:nvSpPr>
          <p:cNvPr id="14" name="ZoneTexte 13"/>
          <p:cNvSpPr txBox="1"/>
          <p:nvPr/>
        </p:nvSpPr>
        <p:spPr>
          <a:xfrm>
            <a:off x="188618" y="4566459"/>
            <a:ext cx="8872108" cy="646331"/>
          </a:xfrm>
          <a:prstGeom prst="rect">
            <a:avLst/>
          </a:prstGeom>
          <a:solidFill>
            <a:schemeClr val="bg1">
              <a:lumMod val="50000"/>
              <a:alpha val="34000"/>
            </a:schemeClr>
          </a:solidFill>
        </p:spPr>
        <p:txBody>
          <a:bodyPr wrap="square" rtlCol="0">
            <a:spAutoFit/>
          </a:bodyPr>
          <a:lstStyle/>
          <a:p>
            <a:pPr algn="just">
              <a:spcAft>
                <a:spcPts val="2400"/>
              </a:spcAft>
            </a:pPr>
            <a:r>
              <a:rPr lang="fr-FR" sz="3600" dirty="0" smtClean="0">
                <a:ln w="127">
                  <a:solidFill>
                    <a:srgbClr val="FFFFFF">
                      <a:alpha val="99000"/>
                    </a:srgbClr>
                  </a:solidFill>
                </a:ln>
                <a:solidFill>
                  <a:srgbClr val="A2B7FF"/>
                </a:solidFill>
                <a:latin typeface="Arial"/>
                <a:ea typeface="ＭＳ Ｐゴシック"/>
                <a:cs typeface="Arial"/>
              </a:rPr>
              <a:t>et le reste?</a:t>
            </a:r>
            <a:endParaRPr lang="fr-FR" sz="3600" dirty="0">
              <a:ln w="127">
                <a:solidFill>
                  <a:srgbClr val="FFFFFF">
                    <a:alpha val="99000"/>
                  </a:srgbClr>
                </a:solidFill>
              </a:ln>
              <a:solidFill>
                <a:srgbClr val="A2B7FF"/>
              </a:solidFill>
              <a:latin typeface="Arial"/>
              <a:ea typeface="ＭＳ Ｐゴシック"/>
              <a:cs typeface="Arial"/>
            </a:endParaRPr>
          </a:p>
        </p:txBody>
      </p:sp>
    </p:spTree>
    <p:extLst>
      <p:ext uri="{BB962C8B-B14F-4D97-AF65-F5344CB8AC3E}">
        <p14:creationId xmlns:p14="http://schemas.microsoft.com/office/powerpoint/2010/main" val="359628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descr="08226 Orgueil n°36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038" y="409"/>
            <a:ext cx="9774077" cy="6516052"/>
          </a:xfrm>
          <a:prstGeom prst="rect">
            <a:avLst/>
          </a:prstGeom>
        </p:spPr>
      </p:pic>
      <p:sp>
        <p:nvSpPr>
          <p:cNvPr id="3" name="ZoneTexte 2"/>
          <p:cNvSpPr txBox="1"/>
          <p:nvPr/>
        </p:nvSpPr>
        <p:spPr>
          <a:xfrm>
            <a:off x="323737" y="6334780"/>
            <a:ext cx="8771512" cy="461665"/>
          </a:xfrm>
          <a:prstGeom prst="rect">
            <a:avLst/>
          </a:prstGeom>
          <a:noFill/>
        </p:spPr>
        <p:txBody>
          <a:bodyPr wrap="square" rtlCol="0">
            <a:spAutoFit/>
          </a:bodyPr>
          <a:lstStyle/>
          <a:p>
            <a:pPr algn="r"/>
            <a:r>
              <a:rPr lang="fr-FR" sz="2400" i="1" dirty="0" smtClean="0">
                <a:solidFill>
                  <a:srgbClr val="FFD8E7"/>
                </a:solidFill>
                <a:latin typeface="Calibri"/>
              </a:rPr>
              <a:t>Météorite d’Orgueil, © Le Règne Minéral, photo  L.-D. Bayle</a:t>
            </a:r>
            <a:endParaRPr lang="fr-FR" sz="2400" i="1" dirty="0">
              <a:solidFill>
                <a:srgbClr val="FFD8E7"/>
              </a:solidFill>
              <a:latin typeface="Calibri"/>
            </a:endParaRPr>
          </a:p>
        </p:txBody>
      </p:sp>
    </p:spTree>
    <p:extLst>
      <p:ext uri="{BB962C8B-B14F-4D97-AF65-F5344CB8AC3E}">
        <p14:creationId xmlns:p14="http://schemas.microsoft.com/office/powerpoint/2010/main" val="157465839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1600200" y="152400"/>
            <a:ext cx="6324600" cy="6283325"/>
            <a:chOff x="864" y="96"/>
            <a:chExt cx="3984" cy="3958"/>
          </a:xfrm>
        </p:grpSpPr>
        <p:pic>
          <p:nvPicPr>
            <p:cNvPr id="177157" name="Picture 3" descr="abondances_sol_CI"/>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64" y="96"/>
              <a:ext cx="3984" cy="3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8" name="Rectangle 4"/>
            <p:cNvSpPr>
              <a:spLocks noChangeArrowheads="1"/>
            </p:cNvSpPr>
            <p:nvPr/>
          </p:nvSpPr>
          <p:spPr bwMode="auto">
            <a:xfrm>
              <a:off x="2448" y="3840"/>
              <a:ext cx="1296"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fr-FR">
                <a:solidFill>
                  <a:srgbClr val="FFFFFF"/>
                </a:solidFill>
                <a:latin typeface="Arial" charset="0"/>
                <a:ea typeface="ＭＳ Ｐゴシック" charset="0"/>
                <a:cs typeface="ＭＳ Ｐゴシック" charset="0"/>
              </a:endParaRPr>
            </a:p>
          </p:txBody>
        </p:sp>
        <p:sp>
          <p:nvSpPr>
            <p:cNvPr id="177159" name="Rectangle 5"/>
            <p:cNvSpPr>
              <a:spLocks noChangeArrowheads="1"/>
            </p:cNvSpPr>
            <p:nvPr/>
          </p:nvSpPr>
          <p:spPr bwMode="auto">
            <a:xfrm>
              <a:off x="864" y="1056"/>
              <a:ext cx="144" cy="15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fr-FR">
                <a:solidFill>
                  <a:srgbClr val="000000"/>
                </a:solidFill>
                <a:latin typeface="Arial" charset="0"/>
                <a:ea typeface="ＭＳ Ｐゴシック" charset="0"/>
                <a:cs typeface="ＭＳ Ｐゴシック" charset="0"/>
              </a:endParaRPr>
            </a:p>
          </p:txBody>
        </p:sp>
      </p:grpSp>
      <p:sp>
        <p:nvSpPr>
          <p:cNvPr id="177155" name="Text Box 6"/>
          <p:cNvSpPr txBox="1">
            <a:spLocks noChangeArrowheads="1"/>
          </p:cNvSpPr>
          <p:nvPr/>
        </p:nvSpPr>
        <p:spPr bwMode="auto">
          <a:xfrm>
            <a:off x="2605088" y="6000750"/>
            <a:ext cx="4910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fr-FR" sz="2000" b="1">
                <a:solidFill>
                  <a:srgbClr val="FF3300"/>
                </a:solidFill>
              </a:rPr>
              <a:t>Abondance des éléments dans le soleil</a:t>
            </a:r>
          </a:p>
        </p:txBody>
      </p:sp>
      <p:sp>
        <p:nvSpPr>
          <p:cNvPr id="177156" name="Text Box 7"/>
          <p:cNvSpPr txBox="1">
            <a:spLocks noChangeArrowheads="1"/>
          </p:cNvSpPr>
          <p:nvPr/>
        </p:nvSpPr>
        <p:spPr bwMode="auto">
          <a:xfrm rot="-5400000">
            <a:off x="-1135062" y="3060700"/>
            <a:ext cx="584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fr-FR" sz="2000" b="1">
                <a:solidFill>
                  <a:srgbClr val="FF3300"/>
                </a:solidFill>
              </a:rPr>
              <a:t>Abondance des éléments dans les chondrites CI</a:t>
            </a:r>
          </a:p>
        </p:txBody>
      </p:sp>
    </p:spTree>
    <p:extLst>
      <p:ext uri="{BB962C8B-B14F-4D97-AF65-F5344CB8AC3E}">
        <p14:creationId xmlns:p14="http://schemas.microsoft.com/office/powerpoint/2010/main" val="370882886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ussie _ la chute de la météorite Tcheliabinsk dans une vidéo d’antologi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
        <p:nvSpPr>
          <p:cNvPr id="4" name="ZoneTexte 3"/>
          <p:cNvSpPr txBox="1"/>
          <p:nvPr/>
        </p:nvSpPr>
        <p:spPr>
          <a:xfrm>
            <a:off x="369028" y="6376651"/>
            <a:ext cx="8771512" cy="461665"/>
          </a:xfrm>
          <a:prstGeom prst="rect">
            <a:avLst/>
          </a:prstGeom>
          <a:noFill/>
        </p:spPr>
        <p:txBody>
          <a:bodyPr wrap="square" rtlCol="0">
            <a:spAutoFit/>
          </a:bodyPr>
          <a:lstStyle/>
          <a:p>
            <a:pPr algn="r"/>
            <a:r>
              <a:rPr lang="fr-FR" sz="2400" i="1" dirty="0" smtClean="0">
                <a:solidFill>
                  <a:srgbClr val="FFE9F2"/>
                </a:solidFill>
              </a:rPr>
              <a:t>Le bolide de </a:t>
            </a:r>
            <a:r>
              <a:rPr lang="fr-FR" sz="2400" i="1" dirty="0" err="1" smtClean="0">
                <a:solidFill>
                  <a:srgbClr val="FFE9F2"/>
                </a:solidFill>
              </a:rPr>
              <a:t>Tchéliabinsk</a:t>
            </a:r>
            <a:endParaRPr lang="fr-FR" sz="2400" i="1" dirty="0">
              <a:solidFill>
                <a:srgbClr val="FFE9F2"/>
              </a:solidFill>
            </a:endParaRPr>
          </a:p>
        </p:txBody>
      </p:sp>
    </p:spTree>
    <p:extLst>
      <p:ext uri="{BB962C8B-B14F-4D97-AF65-F5344CB8AC3E}">
        <p14:creationId xmlns:p14="http://schemas.microsoft.com/office/powerpoint/2010/main" val="167787006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31317" y="505210"/>
            <a:ext cx="8600434" cy="5801588"/>
          </a:xfrm>
          <a:prstGeom prst="rect">
            <a:avLst/>
          </a:prstGeom>
          <a:noFill/>
        </p:spPr>
        <p:txBody>
          <a:bodyPr wrap="square" rtlCol="0">
            <a:spAutoFit/>
          </a:bodyPr>
          <a:lstStyle/>
          <a:p>
            <a:pPr algn="ctr"/>
            <a:r>
              <a:rPr lang="fr-FR" sz="4800" b="1" dirty="0" smtClean="0">
                <a:solidFill>
                  <a:srgbClr val="FFFFFF"/>
                </a:solidFill>
                <a:latin typeface="Calibri"/>
                <a:ea typeface="ＭＳ Ｐゴシック"/>
                <a:cs typeface="ＭＳ Ｐゴシック"/>
              </a:rPr>
              <a:t>Pourquoi étudier les météorites?</a:t>
            </a:r>
          </a:p>
          <a:p>
            <a:pPr algn="ctr"/>
            <a:endParaRPr lang="fr-FR" sz="4800" b="1" dirty="0" smtClean="0">
              <a:solidFill>
                <a:srgbClr val="FFFFFF"/>
              </a:solidFill>
              <a:latin typeface="Calibri"/>
              <a:ea typeface="ＭＳ Ｐゴシック"/>
              <a:cs typeface="ＭＳ Ｐゴシック"/>
            </a:endParaRPr>
          </a:p>
          <a:p>
            <a:pPr algn="ctr"/>
            <a:endParaRPr lang="fr-FR" sz="3200" b="1" dirty="0" smtClean="0">
              <a:solidFill>
                <a:srgbClr val="FFFFFF"/>
              </a:solidFill>
              <a:latin typeface="Calibri"/>
              <a:ea typeface="ＭＳ Ｐゴシック"/>
              <a:cs typeface="ＭＳ Ｐゴシック"/>
            </a:endParaRPr>
          </a:p>
          <a:p>
            <a:pPr marL="457200" indent="-457200">
              <a:spcAft>
                <a:spcPts val="600"/>
              </a:spcAft>
              <a:buFontTx/>
              <a:buChar char="-"/>
            </a:pPr>
            <a:r>
              <a:rPr lang="fr-FR" sz="3200" b="1" dirty="0" smtClean="0">
                <a:solidFill>
                  <a:srgbClr val="FFFFFF"/>
                </a:solidFill>
                <a:latin typeface="Calibri"/>
                <a:ea typeface="ＭＳ Ｐゴシック"/>
                <a:cs typeface="ＭＳ Ｐゴシック"/>
              </a:rPr>
              <a:t>Les météorites différenciées nous renseignent sur la nature et la structure interne des astéroïdes et des planètes… et sur la structure interne de la Terre</a:t>
            </a:r>
            <a:endParaRPr lang="fr-FR" sz="3200" b="1" dirty="0" smtClean="0">
              <a:solidFill>
                <a:srgbClr val="FDFFBF"/>
              </a:solidFill>
              <a:latin typeface="Calibri"/>
              <a:ea typeface="ＭＳ Ｐゴシック"/>
              <a:cs typeface="ＭＳ Ｐゴシック"/>
            </a:endParaRPr>
          </a:p>
          <a:p>
            <a:endParaRPr lang="fr-FR" sz="1400" b="1" dirty="0" smtClean="0">
              <a:solidFill>
                <a:srgbClr val="FFFFFF"/>
              </a:solidFill>
              <a:latin typeface="Calibri"/>
              <a:ea typeface="ＭＳ Ｐゴシック"/>
              <a:cs typeface="ＭＳ Ｐゴシック"/>
            </a:endParaRPr>
          </a:p>
          <a:p>
            <a:pPr marL="457200" indent="-457200">
              <a:buFontTx/>
              <a:buChar char="-"/>
            </a:pPr>
            <a:r>
              <a:rPr lang="fr-FR" sz="3200" b="1" dirty="0" smtClean="0">
                <a:solidFill>
                  <a:srgbClr val="FFFFFF"/>
                </a:solidFill>
                <a:latin typeface="Calibri"/>
                <a:ea typeface="ＭＳ Ｐゴシック"/>
                <a:cs typeface="ＭＳ Ｐゴシック"/>
              </a:rPr>
              <a:t>Les météorites primitives nous permettent de reconstituer les premiers instants de notre Système solaire</a:t>
            </a:r>
            <a:endParaRPr lang="fr-FR" sz="3200" b="1" dirty="0" smtClean="0">
              <a:solidFill>
                <a:srgbClr val="FDFFBF"/>
              </a:solidFill>
              <a:latin typeface="Calibri"/>
              <a:ea typeface="ＭＳ Ｐゴシック"/>
              <a:cs typeface="ＭＳ Ｐゴシック"/>
            </a:endParaRPr>
          </a:p>
        </p:txBody>
      </p:sp>
      <p:sp>
        <p:nvSpPr>
          <p:cNvPr id="4" name="ZoneTexte 3"/>
          <p:cNvSpPr txBox="1"/>
          <p:nvPr/>
        </p:nvSpPr>
        <p:spPr>
          <a:xfrm>
            <a:off x="274340" y="2516379"/>
            <a:ext cx="513442" cy="475655"/>
          </a:xfrm>
          <a:prstGeom prst="rect">
            <a:avLst/>
          </a:prstGeom>
          <a:noFill/>
        </p:spPr>
        <p:txBody>
          <a:bodyPr wrap="square" rtlCol="0">
            <a:spAutoFit/>
          </a:bodyPr>
          <a:lstStyle/>
          <a:p>
            <a:pPr algn="ctr"/>
            <a:r>
              <a:rPr lang="fr-FR" sz="2800" b="1" dirty="0" smtClean="0">
                <a:solidFill>
                  <a:prstClr val="black"/>
                </a:solidFill>
                <a:latin typeface="AppleColorEmoji"/>
                <a:ea typeface="ＭＳ Ｐゴシック"/>
                <a:cs typeface="ＭＳ Ｐゴシック"/>
              </a:rPr>
              <a:t>🌠</a:t>
            </a:r>
          </a:p>
        </p:txBody>
      </p:sp>
      <p:sp>
        <p:nvSpPr>
          <p:cNvPr id="5" name="ZoneTexte 4"/>
          <p:cNvSpPr txBox="1"/>
          <p:nvPr/>
        </p:nvSpPr>
        <p:spPr>
          <a:xfrm>
            <a:off x="274340" y="4781834"/>
            <a:ext cx="513442" cy="523220"/>
          </a:xfrm>
          <a:prstGeom prst="rect">
            <a:avLst/>
          </a:prstGeom>
          <a:noFill/>
        </p:spPr>
        <p:txBody>
          <a:bodyPr wrap="square" rtlCol="0">
            <a:spAutoFit/>
          </a:bodyPr>
          <a:lstStyle/>
          <a:p>
            <a:pPr algn="ctr"/>
            <a:r>
              <a:rPr lang="fr-FR" sz="2800" b="1" dirty="0" smtClean="0">
                <a:solidFill>
                  <a:prstClr val="black"/>
                </a:solidFill>
                <a:latin typeface="AppleColorEmoji"/>
                <a:ea typeface="ＭＳ Ｐゴシック"/>
                <a:cs typeface="ＭＳ Ｐゴシック"/>
              </a:rPr>
              <a:t>🌠</a:t>
            </a:r>
          </a:p>
        </p:txBody>
      </p:sp>
    </p:spTree>
    <p:extLst>
      <p:ext uri="{BB962C8B-B14F-4D97-AF65-F5344CB8AC3E}">
        <p14:creationId xmlns:p14="http://schemas.microsoft.com/office/powerpoint/2010/main" val="191003693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31317" y="505210"/>
            <a:ext cx="8600434" cy="5109091"/>
          </a:xfrm>
          <a:prstGeom prst="rect">
            <a:avLst/>
          </a:prstGeom>
          <a:noFill/>
        </p:spPr>
        <p:txBody>
          <a:bodyPr wrap="square" rtlCol="0">
            <a:spAutoFit/>
          </a:bodyPr>
          <a:lstStyle/>
          <a:p>
            <a:pPr algn="ctr"/>
            <a:r>
              <a:rPr lang="fr-FR" sz="4800" b="1" dirty="0" smtClean="0">
                <a:solidFill>
                  <a:srgbClr val="FFFFFF"/>
                </a:solidFill>
                <a:latin typeface="Calibri"/>
                <a:ea typeface="ＭＳ Ｐゴシック"/>
                <a:cs typeface="ＭＳ Ｐゴシック"/>
              </a:rPr>
              <a:t>Pourquoi rechercher les météorites?</a:t>
            </a:r>
          </a:p>
          <a:p>
            <a:pPr algn="ctr"/>
            <a:endParaRPr lang="fr-FR" sz="3200" b="1" dirty="0" smtClean="0">
              <a:solidFill>
                <a:srgbClr val="FFFFFF"/>
              </a:solidFill>
              <a:latin typeface="Calibri"/>
              <a:ea typeface="ＭＳ Ｐゴシック"/>
              <a:cs typeface="ＭＳ Ｐゴシック"/>
            </a:endParaRPr>
          </a:p>
          <a:p>
            <a:pPr marL="457200" indent="-457200">
              <a:spcAft>
                <a:spcPts val="600"/>
              </a:spcAft>
              <a:buFontTx/>
              <a:buChar char="-"/>
            </a:pPr>
            <a:r>
              <a:rPr lang="fr-FR" sz="3200" b="1" dirty="0" smtClean="0">
                <a:solidFill>
                  <a:srgbClr val="FFFFFF"/>
                </a:solidFill>
                <a:latin typeface="Calibri"/>
                <a:ea typeface="ＭＳ Ｐゴシック"/>
                <a:cs typeface="ＭＳ Ｐゴシック"/>
              </a:rPr>
              <a:t>Pour pouvoir les </a:t>
            </a:r>
            <a:r>
              <a:rPr lang="fr-FR" sz="3200" b="1" dirty="0" smtClean="0">
                <a:solidFill>
                  <a:srgbClr val="FDFFBF"/>
                </a:solidFill>
                <a:latin typeface="Calibri"/>
                <a:ea typeface="ＭＳ Ｐゴシック"/>
                <a:cs typeface="ＭＳ Ｐゴシック"/>
              </a:rPr>
              <a:t>étudier</a:t>
            </a:r>
          </a:p>
          <a:p>
            <a:pPr marL="457200" indent="-457200">
              <a:spcAft>
                <a:spcPts val="600"/>
              </a:spcAft>
              <a:buFontTx/>
              <a:buChar char="-"/>
            </a:pPr>
            <a:endParaRPr lang="fr-FR" sz="1400" b="1" dirty="0" smtClean="0">
              <a:solidFill>
                <a:srgbClr val="FFFFFF"/>
              </a:solidFill>
              <a:latin typeface="Calibri"/>
              <a:ea typeface="ＭＳ Ｐゴシック"/>
              <a:cs typeface="ＭＳ Ｐゴシック"/>
            </a:endParaRPr>
          </a:p>
          <a:p>
            <a:pPr marL="457200" indent="-457200">
              <a:buFontTx/>
              <a:buChar char="-"/>
            </a:pPr>
            <a:r>
              <a:rPr lang="fr-FR" sz="3200" b="1" dirty="0" smtClean="0">
                <a:solidFill>
                  <a:srgbClr val="FFFFFF"/>
                </a:solidFill>
              </a:rPr>
              <a:t>Pour les </a:t>
            </a:r>
            <a:r>
              <a:rPr lang="fr-FR" sz="3200" b="1" dirty="0" smtClean="0">
                <a:solidFill>
                  <a:srgbClr val="FDFFBF"/>
                </a:solidFill>
              </a:rPr>
              <a:t>mettre à la disposition </a:t>
            </a:r>
            <a:r>
              <a:rPr lang="fr-FR" sz="3200" b="1" dirty="0" smtClean="0">
                <a:solidFill>
                  <a:srgbClr val="FFFFFF"/>
                </a:solidFill>
              </a:rPr>
              <a:t>du public et des scolaires/étudiants</a:t>
            </a:r>
          </a:p>
          <a:p>
            <a:pPr marL="457200" indent="-457200">
              <a:buFontTx/>
              <a:buChar char="-"/>
            </a:pPr>
            <a:endParaRPr lang="fr-FR" sz="1400" b="1" dirty="0" smtClean="0">
              <a:solidFill>
                <a:srgbClr val="FFFFFF"/>
              </a:solidFill>
            </a:endParaRPr>
          </a:p>
          <a:p>
            <a:pPr marL="457200" indent="-457200">
              <a:buFontTx/>
              <a:buChar char="-"/>
            </a:pPr>
            <a:r>
              <a:rPr lang="fr-FR" sz="3200" b="1" dirty="0" smtClean="0">
                <a:solidFill>
                  <a:srgbClr val="FFFFFF"/>
                </a:solidFill>
              </a:rPr>
              <a:t>Pour les </a:t>
            </a:r>
            <a:r>
              <a:rPr lang="fr-FR" sz="3200" b="1" dirty="0" smtClean="0">
                <a:solidFill>
                  <a:srgbClr val="FDFFBF"/>
                </a:solidFill>
              </a:rPr>
              <a:t>conserver</a:t>
            </a:r>
            <a:endParaRPr lang="fr-FR" sz="3200" b="1" dirty="0">
              <a:solidFill>
                <a:srgbClr val="FDFFBF"/>
              </a:solidFill>
            </a:endParaRPr>
          </a:p>
          <a:p>
            <a:pPr marL="457200" indent="-457200">
              <a:buFontTx/>
              <a:buChar char="-"/>
            </a:pPr>
            <a:endParaRPr lang="fr-FR" sz="3200" b="1" dirty="0">
              <a:solidFill>
                <a:srgbClr val="FDFFBF"/>
              </a:solidFill>
            </a:endParaRPr>
          </a:p>
        </p:txBody>
      </p:sp>
      <p:sp>
        <p:nvSpPr>
          <p:cNvPr id="4" name="ZoneTexte 3"/>
          <p:cNvSpPr txBox="1"/>
          <p:nvPr/>
        </p:nvSpPr>
        <p:spPr>
          <a:xfrm>
            <a:off x="275784" y="2516379"/>
            <a:ext cx="513442" cy="475655"/>
          </a:xfrm>
          <a:prstGeom prst="rect">
            <a:avLst/>
          </a:prstGeom>
          <a:noFill/>
        </p:spPr>
        <p:txBody>
          <a:bodyPr wrap="square" rtlCol="0">
            <a:spAutoFit/>
          </a:bodyPr>
          <a:lstStyle/>
          <a:p>
            <a:pPr algn="ctr"/>
            <a:r>
              <a:rPr lang="fr-FR" sz="2800" b="1" dirty="0" smtClean="0">
                <a:solidFill>
                  <a:prstClr val="black"/>
                </a:solidFill>
                <a:latin typeface="AppleColorEmoji"/>
                <a:ea typeface="ＭＳ Ｐゴシック"/>
                <a:cs typeface="ＭＳ Ｐゴシック"/>
              </a:rPr>
              <a:t>🌠</a:t>
            </a:r>
          </a:p>
        </p:txBody>
      </p:sp>
      <p:sp>
        <p:nvSpPr>
          <p:cNvPr id="5" name="ZoneTexte 4"/>
          <p:cNvSpPr txBox="1"/>
          <p:nvPr/>
        </p:nvSpPr>
        <p:spPr>
          <a:xfrm>
            <a:off x="275784" y="3383472"/>
            <a:ext cx="513442" cy="523220"/>
          </a:xfrm>
          <a:prstGeom prst="rect">
            <a:avLst/>
          </a:prstGeom>
          <a:noFill/>
        </p:spPr>
        <p:txBody>
          <a:bodyPr wrap="square" rtlCol="0">
            <a:spAutoFit/>
          </a:bodyPr>
          <a:lstStyle/>
          <a:p>
            <a:pPr algn="ctr"/>
            <a:r>
              <a:rPr lang="fr-FR" sz="2800" b="1" dirty="0" smtClean="0">
                <a:solidFill>
                  <a:prstClr val="black"/>
                </a:solidFill>
                <a:latin typeface="AppleColorEmoji"/>
                <a:ea typeface="ＭＳ Ｐゴシック"/>
                <a:cs typeface="ＭＳ Ｐゴシック"/>
              </a:rPr>
              <a:t>🌠</a:t>
            </a:r>
          </a:p>
        </p:txBody>
      </p:sp>
      <p:sp>
        <p:nvSpPr>
          <p:cNvPr id="6" name="ZoneTexte 5"/>
          <p:cNvSpPr txBox="1"/>
          <p:nvPr/>
        </p:nvSpPr>
        <p:spPr>
          <a:xfrm>
            <a:off x="275784" y="4577505"/>
            <a:ext cx="513442" cy="523220"/>
          </a:xfrm>
          <a:prstGeom prst="rect">
            <a:avLst/>
          </a:prstGeom>
          <a:noFill/>
        </p:spPr>
        <p:txBody>
          <a:bodyPr wrap="square" rtlCol="0">
            <a:spAutoFit/>
          </a:bodyPr>
          <a:lstStyle/>
          <a:p>
            <a:pPr algn="ctr"/>
            <a:r>
              <a:rPr lang="fr-FR" sz="2800" b="1" dirty="0" smtClean="0">
                <a:solidFill>
                  <a:prstClr val="black"/>
                </a:solidFill>
                <a:latin typeface="AppleColorEmoji"/>
                <a:ea typeface="ＭＳ Ｐゴシック"/>
                <a:cs typeface="ＭＳ Ｐゴシック"/>
              </a:rPr>
              <a:t>🌠</a:t>
            </a:r>
          </a:p>
        </p:txBody>
      </p:sp>
    </p:spTree>
    <p:extLst>
      <p:ext uri="{BB962C8B-B14F-4D97-AF65-F5344CB8AC3E}">
        <p14:creationId xmlns:p14="http://schemas.microsoft.com/office/powerpoint/2010/main" val="206216673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descr="05991 Juvinas Eucrite n°40B.JPG"/>
          <p:cNvPicPr>
            <a:picLocks noChangeAspect="1"/>
          </p:cNvPicPr>
          <p:nvPr/>
        </p:nvPicPr>
        <p:blipFill>
          <a:blip r:embed="rId3">
            <a:extLst>
              <a:ext uri="{BEBA8EAE-BF5A-486C-A8C5-ECC9F3942E4B}">
                <a14:imgProps xmlns:a14="http://schemas.microsoft.com/office/drawing/2010/main">
                  <a14:imgLayer r:embed="rId4">
                    <a14:imgEffect>
                      <a14:backgroundRemoval t="6250" b="96625" l="6750" r="94250"/>
                    </a14:imgEffect>
                  </a14:imgLayer>
                </a14:imgProps>
              </a:ext>
              <a:ext uri="{28A0092B-C50C-407E-A947-70E740481C1C}">
                <a14:useLocalDpi xmlns:a14="http://schemas.microsoft.com/office/drawing/2010/main" val="0"/>
              </a:ext>
            </a:extLst>
          </a:blip>
          <a:stretch>
            <a:fillRect/>
          </a:stretch>
        </p:blipFill>
        <p:spPr>
          <a:xfrm rot="21179071">
            <a:off x="3474461" y="3010603"/>
            <a:ext cx="5626379" cy="3750919"/>
          </a:xfrm>
          <a:prstGeom prst="rect">
            <a:avLst/>
          </a:prstGeom>
        </p:spPr>
      </p:pic>
      <p:pic>
        <p:nvPicPr>
          <p:cNvPr id="3" name="Image 2" descr="05992 Juvinas Eucrite n°40B.JPG"/>
          <p:cNvPicPr>
            <a:picLocks noChangeAspect="1"/>
          </p:cNvPicPr>
          <p:nvPr/>
        </p:nvPicPr>
        <p:blipFill>
          <a:blip r:embed="rId5">
            <a:extLst>
              <a:ext uri="{BEBA8EAE-BF5A-486C-A8C5-ECC9F3942E4B}">
                <a14:imgProps xmlns:a14="http://schemas.microsoft.com/office/drawing/2010/main">
                  <a14:imgLayer r:embed="rId6">
                    <a14:imgEffect>
                      <a14:backgroundRemoval t="10000" b="92875" l="2500" r="97917"/>
                    </a14:imgEffect>
                  </a14:imgLayer>
                </a14:imgProps>
              </a:ext>
              <a:ext uri="{28A0092B-C50C-407E-A947-70E740481C1C}">
                <a14:useLocalDpi xmlns:a14="http://schemas.microsoft.com/office/drawing/2010/main" val="0"/>
              </a:ext>
            </a:extLst>
          </a:blip>
          <a:stretch>
            <a:fillRect/>
          </a:stretch>
        </p:blipFill>
        <p:spPr>
          <a:xfrm>
            <a:off x="145142" y="-36285"/>
            <a:ext cx="5959927" cy="3973284"/>
          </a:xfrm>
          <a:prstGeom prst="rect">
            <a:avLst/>
          </a:prstGeom>
        </p:spPr>
      </p:pic>
    </p:spTree>
    <p:extLst>
      <p:ext uri="{BB962C8B-B14F-4D97-AF65-F5344CB8AC3E}">
        <p14:creationId xmlns:p14="http://schemas.microsoft.com/office/powerpoint/2010/main" val="135165943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BEBA8EAE-BF5A-486C-A8C5-ECC9F3942E4B}">
                <a14:imgProps xmlns:a14="http://schemas.microsoft.com/office/drawing/2010/main">
                  <a14:imgLayer r:embed="rId4">
                    <a14:imgEffect>
                      <a14:backgroundRemoval t="0" b="99656" l="0" r="99556"/>
                    </a14:imgEffect>
                  </a14:imgLayer>
                </a14:imgProps>
              </a:ext>
            </a:extLst>
          </a:blip>
          <a:stretch>
            <a:fillRect/>
          </a:stretch>
        </p:blipFill>
        <p:spPr>
          <a:xfrm>
            <a:off x="707571" y="923653"/>
            <a:ext cx="7819572" cy="5056656"/>
          </a:xfrm>
          <a:prstGeom prst="rect">
            <a:avLst/>
          </a:prstGeom>
        </p:spPr>
      </p:pic>
    </p:spTree>
    <p:extLst>
      <p:ext uri="{BB962C8B-B14F-4D97-AF65-F5344CB8AC3E}">
        <p14:creationId xmlns:p14="http://schemas.microsoft.com/office/powerpoint/2010/main" val="70837280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3" descr="France comparaison XIX XX.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869384"/>
            <a:ext cx="9160227" cy="5119232"/>
          </a:xfrm>
          <a:prstGeom prst="rect">
            <a:avLst/>
          </a:prstGeom>
          <a:noFill/>
          <a:ln w="9525">
            <a:noFill/>
            <a:miter lim="800000"/>
            <a:headEnd/>
            <a:tailEnd/>
          </a:ln>
        </p:spPr>
      </p:pic>
    </p:spTree>
    <p:extLst>
      <p:ext uri="{BB962C8B-B14F-4D97-AF65-F5344CB8AC3E}">
        <p14:creationId xmlns:p14="http://schemas.microsoft.com/office/powerpoint/2010/main" val="231259785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523876"/>
            <a:ext cx="8991600" cy="5910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4034" name="Rectangle 2"/>
          <p:cNvSpPr>
            <a:spLocks noChangeArrowheads="1"/>
          </p:cNvSpPr>
          <p:nvPr/>
        </p:nvSpPr>
        <p:spPr bwMode="auto">
          <a:xfrm>
            <a:off x="763588" y="5470525"/>
            <a:ext cx="7551737"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367" tIns="46483" rIns="89367" bIns="46483">
            <a:spAutoFit/>
          </a:bodyPr>
          <a:lstStyle/>
          <a:p>
            <a:pPr>
              <a:tabLst>
                <a:tab pos="0" algn="l"/>
                <a:tab pos="908259" algn="l"/>
                <a:tab pos="1816518" algn="l"/>
                <a:tab pos="2724774" algn="l"/>
                <a:tab pos="3633035" algn="l"/>
                <a:tab pos="4541291" algn="l"/>
                <a:tab pos="5449550" algn="l"/>
                <a:tab pos="6357806" algn="l"/>
                <a:tab pos="7266071" algn="l"/>
                <a:tab pos="8174327" algn="l"/>
                <a:tab pos="9082577" algn="l"/>
                <a:tab pos="9990848" algn="l"/>
              </a:tabLst>
            </a:pPr>
            <a:r>
              <a:rPr lang="fr-FR" sz="2000">
                <a:solidFill>
                  <a:srgbClr val="FFFF00"/>
                </a:solidFill>
                <a:latin typeface="Calibri"/>
                <a:ea typeface="ＭＳ Ｐゴシック"/>
                <a:cs typeface="ＭＳ Ｐゴシック"/>
              </a:rPr>
              <a:t>La chute de la météorite de Peekskill (NY), 9 octobre 1992 19h50</a:t>
            </a:r>
          </a:p>
        </p:txBody>
      </p:sp>
    </p:spTree>
    <p:extLst>
      <p:ext uri="{BB962C8B-B14F-4D97-AF65-F5344CB8AC3E}">
        <p14:creationId xmlns:p14="http://schemas.microsoft.com/office/powerpoint/2010/main" val="123403393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369028" y="6376651"/>
            <a:ext cx="8771512" cy="461665"/>
          </a:xfrm>
          <a:prstGeom prst="rect">
            <a:avLst/>
          </a:prstGeom>
          <a:noFill/>
        </p:spPr>
        <p:txBody>
          <a:bodyPr wrap="square" rtlCol="0">
            <a:spAutoFit/>
          </a:bodyPr>
          <a:lstStyle/>
          <a:p>
            <a:pPr algn="r"/>
            <a:r>
              <a:rPr lang="fr-FR" sz="2400" i="1" dirty="0" smtClean="0">
                <a:solidFill>
                  <a:srgbClr val="FFE9F2"/>
                </a:solidFill>
              </a:rPr>
              <a:t>La chute et la fragmentation d’une météorite</a:t>
            </a:r>
            <a:endParaRPr lang="fr-FR" sz="2400" i="1" dirty="0">
              <a:solidFill>
                <a:srgbClr val="FFE9F2"/>
              </a:solidFill>
            </a:endParaRPr>
          </a:p>
        </p:txBody>
      </p:sp>
      <p:pic>
        <p:nvPicPr>
          <p:cNvPr id="4" name="Image 3" descr="Figure 3 trajectoire texte BZ.ai"/>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64264" cy="6475934"/>
          </a:xfrm>
          <a:prstGeom prst="rect">
            <a:avLst/>
          </a:prstGeom>
        </p:spPr>
      </p:pic>
    </p:spTree>
    <p:extLst>
      <p:ext uri="{BB962C8B-B14F-4D97-AF65-F5344CB8AC3E}">
        <p14:creationId xmlns:p14="http://schemas.microsoft.com/office/powerpoint/2010/main" val="419304218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descr="Lac Tcherbaku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61359"/>
          </a:xfrm>
          <a:prstGeom prst="rect">
            <a:avLst/>
          </a:prstGeom>
        </p:spPr>
      </p:pic>
      <p:sp>
        <p:nvSpPr>
          <p:cNvPr id="3" name="ZoneTexte 2"/>
          <p:cNvSpPr txBox="1"/>
          <p:nvPr/>
        </p:nvSpPr>
        <p:spPr>
          <a:xfrm>
            <a:off x="-13956" y="5062075"/>
            <a:ext cx="8345077" cy="461665"/>
          </a:xfrm>
          <a:prstGeom prst="rect">
            <a:avLst/>
          </a:prstGeom>
          <a:noFill/>
        </p:spPr>
        <p:txBody>
          <a:bodyPr wrap="square" rtlCol="0">
            <a:spAutoFit/>
          </a:bodyPr>
          <a:lstStyle/>
          <a:p>
            <a:r>
              <a:rPr lang="fr-FR" sz="2400" i="1" dirty="0" smtClean="0">
                <a:solidFill>
                  <a:srgbClr val="FFE9F2"/>
                </a:solidFill>
              </a:rPr>
              <a:t>« Trou » rond dans la glace du </a:t>
            </a:r>
            <a:r>
              <a:rPr lang="fr-FR" sz="2400" i="1" dirty="0" err="1" smtClean="0">
                <a:solidFill>
                  <a:srgbClr val="FFE9F2"/>
                </a:solidFill>
              </a:rPr>
              <a:t>lacTcherbakul</a:t>
            </a:r>
            <a:endParaRPr lang="fr-FR" sz="2400" i="1" dirty="0">
              <a:solidFill>
                <a:srgbClr val="FFE9F2"/>
              </a:solidFill>
            </a:endParaRPr>
          </a:p>
        </p:txBody>
      </p:sp>
    </p:spTree>
    <p:extLst>
      <p:ext uri="{BB962C8B-B14F-4D97-AF65-F5344CB8AC3E}">
        <p14:creationId xmlns:p14="http://schemas.microsoft.com/office/powerpoint/2010/main" val="94341379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descr="Lac Tcherbaku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61359"/>
          </a:xfrm>
          <a:prstGeom prst="rect">
            <a:avLst/>
          </a:prstGeom>
        </p:spPr>
      </p:pic>
      <p:sp>
        <p:nvSpPr>
          <p:cNvPr id="3" name="ZoneTexte 2"/>
          <p:cNvSpPr txBox="1"/>
          <p:nvPr/>
        </p:nvSpPr>
        <p:spPr>
          <a:xfrm>
            <a:off x="-13955" y="5062074"/>
            <a:ext cx="3879484" cy="830997"/>
          </a:xfrm>
          <a:prstGeom prst="rect">
            <a:avLst/>
          </a:prstGeom>
          <a:noFill/>
        </p:spPr>
        <p:txBody>
          <a:bodyPr wrap="square" rtlCol="0">
            <a:spAutoFit/>
          </a:bodyPr>
          <a:lstStyle/>
          <a:p>
            <a:r>
              <a:rPr lang="fr-FR" sz="2400" i="1" dirty="0" smtClean="0">
                <a:solidFill>
                  <a:srgbClr val="FFE9F2"/>
                </a:solidFill>
              </a:rPr>
              <a:t>« Trou » rond dans la glace du </a:t>
            </a:r>
            <a:r>
              <a:rPr lang="fr-FR" sz="2400" i="1" dirty="0" err="1" smtClean="0">
                <a:solidFill>
                  <a:srgbClr val="FFE9F2"/>
                </a:solidFill>
              </a:rPr>
              <a:t>lacTcherbakul</a:t>
            </a:r>
            <a:endParaRPr lang="fr-FR" sz="2400" i="1" dirty="0">
              <a:solidFill>
                <a:srgbClr val="FFE9F2"/>
              </a:solidFill>
            </a:endParaRPr>
          </a:p>
        </p:txBody>
      </p:sp>
      <p:pic>
        <p:nvPicPr>
          <p:cNvPr id="4" name="Image 3" descr="chelyabinsk_meteorite 500k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7683" y="3823085"/>
            <a:ext cx="4706317" cy="3034915"/>
          </a:xfrm>
          <a:prstGeom prst="rect">
            <a:avLst/>
          </a:prstGeom>
        </p:spPr>
      </p:pic>
      <p:sp>
        <p:nvSpPr>
          <p:cNvPr id="5" name="ZoneTexte 4"/>
          <p:cNvSpPr txBox="1"/>
          <p:nvPr/>
        </p:nvSpPr>
        <p:spPr>
          <a:xfrm>
            <a:off x="529185" y="6023980"/>
            <a:ext cx="3879484" cy="830997"/>
          </a:xfrm>
          <a:prstGeom prst="rect">
            <a:avLst/>
          </a:prstGeom>
          <a:noFill/>
        </p:spPr>
        <p:txBody>
          <a:bodyPr wrap="square" rtlCol="0">
            <a:spAutoFit/>
          </a:bodyPr>
          <a:lstStyle/>
          <a:p>
            <a:pPr algn="r"/>
            <a:r>
              <a:rPr lang="fr-FR" sz="2400" i="1" dirty="0" smtClean="0">
                <a:solidFill>
                  <a:srgbClr val="FFE9F2"/>
                </a:solidFill>
              </a:rPr>
              <a:t>Le fragment de 500 kg de la météorite de </a:t>
            </a:r>
            <a:r>
              <a:rPr lang="fr-FR" sz="2400" i="1" dirty="0" err="1" smtClean="0">
                <a:solidFill>
                  <a:srgbClr val="FFE9F2"/>
                </a:solidFill>
              </a:rPr>
              <a:t>Chelyabinsk</a:t>
            </a:r>
            <a:endParaRPr lang="fr-FR" sz="2400" i="1" dirty="0">
              <a:solidFill>
                <a:srgbClr val="FFE9F2"/>
              </a:solidFill>
            </a:endParaRPr>
          </a:p>
        </p:txBody>
      </p:sp>
    </p:spTree>
    <p:extLst>
      <p:ext uri="{BB962C8B-B14F-4D97-AF65-F5344CB8AC3E}">
        <p14:creationId xmlns:p14="http://schemas.microsoft.com/office/powerpoint/2010/main" val="134886294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Strewnfield_map_of_Chelyabinsk_meteorit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0648"/>
            <a:ext cx="9144000" cy="4934102"/>
          </a:xfrm>
          <a:prstGeom prst="rect">
            <a:avLst/>
          </a:prstGeom>
        </p:spPr>
      </p:pic>
      <p:pic>
        <p:nvPicPr>
          <p:cNvPr id="5" name="Image 4" descr="Strewnfield_map_of_Chelyabinsk_meteorites extrait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7439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3"/>
                                        </p:tgtEl>
                                      </p:cBhvr>
                                      <p:by x="400000" y="400000"/>
                                    </p:animScale>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srcRect r="2375" b="4158"/>
          <a:stretch/>
        </p:blipFill>
        <p:spPr>
          <a:xfrm>
            <a:off x="38100" y="812800"/>
            <a:ext cx="9125280" cy="5169384"/>
          </a:xfrm>
          <a:prstGeom prst="rect">
            <a:avLst/>
          </a:prstGeom>
        </p:spPr>
      </p:pic>
      <p:sp>
        <p:nvSpPr>
          <p:cNvPr id="4" name="ZoneTexte 3"/>
          <p:cNvSpPr txBox="1"/>
          <p:nvPr/>
        </p:nvSpPr>
        <p:spPr>
          <a:xfrm>
            <a:off x="369028" y="6376651"/>
            <a:ext cx="8771512" cy="461665"/>
          </a:xfrm>
          <a:prstGeom prst="rect">
            <a:avLst/>
          </a:prstGeom>
          <a:noFill/>
        </p:spPr>
        <p:txBody>
          <a:bodyPr wrap="square" rtlCol="0">
            <a:spAutoFit/>
          </a:bodyPr>
          <a:lstStyle/>
          <a:p>
            <a:pPr algn="r"/>
            <a:r>
              <a:rPr lang="fr-FR" sz="2400" i="1" dirty="0">
                <a:solidFill>
                  <a:srgbClr val="FFE9F2"/>
                </a:solidFill>
              </a:rPr>
              <a:t>F</a:t>
            </a:r>
            <a:r>
              <a:rPr lang="fr-FR" sz="2400" i="1" dirty="0" smtClean="0">
                <a:solidFill>
                  <a:srgbClr val="FFE9F2"/>
                </a:solidFill>
              </a:rPr>
              <a:t>ragmentation du bolide de </a:t>
            </a:r>
            <a:r>
              <a:rPr lang="fr-FR" sz="2400" i="1" dirty="0" err="1" smtClean="0">
                <a:solidFill>
                  <a:srgbClr val="FFE9F2"/>
                </a:solidFill>
              </a:rPr>
              <a:t>Tchéliabinsk</a:t>
            </a:r>
            <a:endParaRPr lang="fr-FR" sz="2400" i="1" dirty="0">
              <a:solidFill>
                <a:srgbClr val="FFE9F2"/>
              </a:solidFill>
            </a:endParaRPr>
          </a:p>
        </p:txBody>
      </p:sp>
    </p:spTree>
    <p:extLst>
      <p:ext uri="{BB962C8B-B14F-4D97-AF65-F5344CB8AC3E}">
        <p14:creationId xmlns:p14="http://schemas.microsoft.com/office/powerpoint/2010/main" val="426723065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descr="IMG_20130424_1208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7310055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3" descr="France comparaison XIX XX.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869384"/>
            <a:ext cx="9160227" cy="5119232"/>
          </a:xfrm>
          <a:prstGeom prst="rect">
            <a:avLst/>
          </a:prstGeom>
          <a:noFill/>
          <a:ln w="9525">
            <a:noFill/>
            <a:miter lim="800000"/>
            <a:headEnd/>
            <a:tailEnd/>
          </a:ln>
        </p:spPr>
      </p:pic>
    </p:spTree>
    <p:extLst>
      <p:ext uri="{BB962C8B-B14F-4D97-AF65-F5344CB8AC3E}">
        <p14:creationId xmlns:p14="http://schemas.microsoft.com/office/powerpoint/2010/main" val="296003661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oneTexte 5"/>
          <p:cNvSpPr txBox="1">
            <a:spLocks noChangeArrowheads="1"/>
          </p:cNvSpPr>
          <p:nvPr/>
        </p:nvSpPr>
        <p:spPr bwMode="auto">
          <a:xfrm>
            <a:off x="7312025" y="1603375"/>
            <a:ext cx="1743075" cy="5110163"/>
          </a:xfrm>
          <a:prstGeom prst="rect">
            <a:avLst/>
          </a:prstGeom>
          <a:noFill/>
          <a:ln w="9525">
            <a:noFill/>
            <a:miter lim="800000"/>
            <a:headEnd/>
            <a:tailEnd/>
          </a:ln>
        </p:spPr>
        <p:txBody>
          <a:bodyPr>
            <a:prstTxWarp prst="textNoShape">
              <a:avLst/>
            </a:prstTxWarp>
            <a:spAutoFit/>
          </a:bodyPr>
          <a:lstStyle/>
          <a:p>
            <a:r>
              <a:rPr lang="fr-FR" b="1" dirty="0">
                <a:latin typeface="Calibri" charset="0"/>
              </a:rPr>
              <a:t>Cabinet de physique du Jardin du Roi.</a:t>
            </a:r>
          </a:p>
          <a:p>
            <a:endParaRPr lang="fr-FR" sz="1400" dirty="0">
              <a:latin typeface="Calibri" charset="0"/>
            </a:endParaRPr>
          </a:p>
          <a:p>
            <a:r>
              <a:rPr lang="fr-FR" sz="1400" dirty="0">
                <a:latin typeface="Calibri" charset="0"/>
              </a:rPr>
              <a:t>Allégorie de la Science, le roi Louis XIV (1638-1715) visite le site. En arrière plan l'Observatoire de Paris encore en travaux. Différents instruments scientifiques, sphères armillaires, squelettes, cartes, lentille astronomique, globe, animaux empaillés sont représentés. </a:t>
            </a:r>
          </a:p>
          <a:p>
            <a:endParaRPr lang="fr-FR" sz="1400" dirty="0">
              <a:latin typeface="Calibri" charset="0"/>
            </a:endParaRPr>
          </a:p>
          <a:p>
            <a:r>
              <a:rPr lang="en-US" sz="1000" i="1" dirty="0" err="1">
                <a:solidFill>
                  <a:srgbClr val="000000"/>
                </a:solidFill>
                <a:latin typeface="Calibri" charset="0"/>
              </a:rPr>
              <a:t>Frontispice</a:t>
            </a:r>
            <a:r>
              <a:rPr lang="en-US" sz="1000" i="1" dirty="0">
                <a:solidFill>
                  <a:srgbClr val="000000"/>
                </a:solidFill>
                <a:latin typeface="Calibri" charset="0"/>
              </a:rPr>
              <a:t> de “</a:t>
            </a:r>
            <a:r>
              <a:rPr lang="en-US" sz="1000" i="1" dirty="0" err="1">
                <a:solidFill>
                  <a:srgbClr val="000000"/>
                </a:solidFill>
                <a:latin typeface="Calibri" charset="0"/>
              </a:rPr>
              <a:t>L'histoire</a:t>
            </a:r>
            <a:r>
              <a:rPr lang="en-US" sz="1000" i="1" dirty="0">
                <a:solidFill>
                  <a:srgbClr val="000000"/>
                </a:solidFill>
                <a:latin typeface="Calibri" charset="0"/>
              </a:rPr>
              <a:t> </a:t>
            </a:r>
            <a:r>
              <a:rPr lang="en-US" sz="1000" i="1" dirty="0" err="1">
                <a:solidFill>
                  <a:srgbClr val="000000"/>
                </a:solidFill>
                <a:latin typeface="Calibri" charset="0"/>
              </a:rPr>
              <a:t>naturelle</a:t>
            </a:r>
            <a:r>
              <a:rPr lang="en-US" sz="1000" i="1" dirty="0">
                <a:solidFill>
                  <a:srgbClr val="000000"/>
                </a:solidFill>
                <a:latin typeface="Calibri" charset="0"/>
              </a:rPr>
              <a:t> des </a:t>
            </a:r>
            <a:r>
              <a:rPr lang="en-US" sz="1000" i="1" dirty="0" err="1">
                <a:solidFill>
                  <a:srgbClr val="000000"/>
                </a:solidFill>
                <a:latin typeface="Calibri" charset="0"/>
              </a:rPr>
              <a:t>animaux</a:t>
            </a:r>
            <a:r>
              <a:rPr lang="en-US" sz="1000" i="1" dirty="0">
                <a:solidFill>
                  <a:srgbClr val="000000"/>
                </a:solidFill>
                <a:latin typeface="Calibri" charset="0"/>
              </a:rPr>
              <a:t>”, 1671</a:t>
            </a:r>
            <a:endParaRPr lang="fr-FR" sz="1000" dirty="0">
              <a:latin typeface="Calibri" charset="0"/>
            </a:endParaRPr>
          </a:p>
        </p:txBody>
      </p:sp>
      <p:pic>
        <p:nvPicPr>
          <p:cNvPr id="13315" name="Image 3" descr="Frontispice HN des Animaux 1671 tra.jpg"/>
          <p:cNvPicPr>
            <a:picLocks noChangeAspect="1"/>
          </p:cNvPicPr>
          <p:nvPr/>
        </p:nvPicPr>
        <p:blipFill>
          <a:blip r:embed="rId2"/>
          <a:srcRect/>
          <a:stretch>
            <a:fillRect/>
          </a:stretch>
        </p:blipFill>
        <p:spPr bwMode="auto">
          <a:xfrm>
            <a:off x="2016125" y="0"/>
            <a:ext cx="5111750" cy="6858000"/>
          </a:xfrm>
          <a:prstGeom prst="rect">
            <a:avLst/>
          </a:prstGeom>
          <a:noFill/>
          <a:ln w="9525">
            <a:noFill/>
            <a:miter lim="800000"/>
            <a:headEnd/>
            <a:tailEnd/>
          </a:ln>
        </p:spPr>
      </p:pic>
      <p:sp>
        <p:nvSpPr>
          <p:cNvPr id="13316" name="ZoneTexte 4"/>
          <p:cNvSpPr txBox="1">
            <a:spLocks noChangeArrowheads="1"/>
          </p:cNvSpPr>
          <p:nvPr/>
        </p:nvSpPr>
        <p:spPr bwMode="auto">
          <a:xfrm>
            <a:off x="500063" y="68263"/>
            <a:ext cx="8083550" cy="769937"/>
          </a:xfrm>
          <a:prstGeom prst="rect">
            <a:avLst/>
          </a:prstGeom>
          <a:solidFill>
            <a:srgbClr val="000090">
              <a:alpha val="14902"/>
            </a:srgbClr>
          </a:solidFill>
          <a:ln w="9525">
            <a:solidFill>
              <a:srgbClr val="DBE2F9"/>
            </a:solidFill>
            <a:miter lim="800000"/>
            <a:headEnd/>
            <a:tailEnd/>
          </a:ln>
        </p:spPr>
        <p:txBody>
          <a:bodyPr wrap="none">
            <a:prstTxWarp prst="textNoShape">
              <a:avLst/>
            </a:prstTxWarp>
            <a:spAutoFit/>
          </a:bodyPr>
          <a:lstStyle/>
          <a:p>
            <a:pPr algn="ctr"/>
            <a:r>
              <a:rPr lang="fr-FR" sz="2400" b="1">
                <a:solidFill>
                  <a:srgbClr val="DBE2F9"/>
                </a:solidFill>
                <a:latin typeface="Calibri" charset="0"/>
              </a:rPr>
              <a:t>Projet de surveillance du ciel pour la détection des « bolides »</a:t>
            </a:r>
          </a:p>
          <a:p>
            <a:pPr algn="ctr"/>
            <a:r>
              <a:rPr lang="fr-FR" sz="2000">
                <a:solidFill>
                  <a:srgbClr val="DBE2F9"/>
                </a:solidFill>
                <a:latin typeface="Calibri" charset="0"/>
              </a:rPr>
              <a:t>Observatoire de Paris et MNHN – 10 septembre 2012</a:t>
            </a:r>
          </a:p>
        </p:txBody>
      </p:sp>
      <p:sp>
        <p:nvSpPr>
          <p:cNvPr id="5" name="ZoneTexte 5"/>
          <p:cNvSpPr txBox="1">
            <a:spLocks noChangeArrowheads="1"/>
          </p:cNvSpPr>
          <p:nvPr/>
        </p:nvSpPr>
        <p:spPr bwMode="auto">
          <a:xfrm>
            <a:off x="161925" y="5505271"/>
            <a:ext cx="1743075" cy="1200329"/>
          </a:xfrm>
          <a:prstGeom prst="rect">
            <a:avLst/>
          </a:prstGeom>
          <a:noFill/>
          <a:ln w="15875">
            <a:solidFill>
              <a:srgbClr val="FFFEF2"/>
            </a:solidFill>
            <a:miter lim="800000"/>
            <a:headEnd/>
            <a:tailEnd/>
          </a:ln>
        </p:spPr>
        <p:txBody>
          <a:bodyPr>
            <a:prstTxWarp prst="textNoShape">
              <a:avLst/>
            </a:prstTxWarp>
            <a:spAutoFit/>
          </a:bodyPr>
          <a:lstStyle/>
          <a:p>
            <a:pPr algn="ctr"/>
            <a:r>
              <a:rPr lang="fr-FR" b="1" dirty="0" smtClean="0">
                <a:solidFill>
                  <a:srgbClr val="FFFEF2"/>
                </a:solidFill>
                <a:latin typeface="Calibri" charset="0"/>
              </a:rPr>
              <a:t>Une discipline carrefour entre l’astronomie et la géologie</a:t>
            </a:r>
          </a:p>
        </p:txBody>
      </p:sp>
    </p:spTree>
    <p:extLst>
      <p:ext uri="{BB962C8B-B14F-4D97-AF65-F5344CB8AC3E}">
        <p14:creationId xmlns:p14="http://schemas.microsoft.com/office/powerpoint/2010/main" val="215460714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Capture d'écran 2015-05-18 00.35.19.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07" y="173696"/>
            <a:ext cx="9129787" cy="6684304"/>
          </a:xfrm>
          <a:prstGeom prst="rect">
            <a:avLst/>
          </a:prstGeom>
        </p:spPr>
      </p:pic>
    </p:spTree>
    <p:extLst>
      <p:ext uri="{BB962C8B-B14F-4D97-AF65-F5344CB8AC3E}">
        <p14:creationId xmlns:p14="http://schemas.microsoft.com/office/powerpoint/2010/main" val="28967791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cstate="print">
            <a:extLst>
              <a:ext uri="{28A0092B-C50C-407E-A947-70E740481C1C}">
                <a14:useLocalDpi xmlns:a14="http://schemas.microsoft.com/office/drawing/2010/main"/>
              </a:ext>
            </a:extLst>
          </a:blip>
          <a:srcRect l="-3"/>
          <a:stretch/>
        </p:blipFill>
        <p:spPr>
          <a:xfrm>
            <a:off x="-180527" y="378544"/>
            <a:ext cx="2996495" cy="6146800"/>
          </a:xfrm>
          <a:prstGeom prst="rect">
            <a:avLst/>
          </a:prstGeom>
        </p:spPr>
      </p:pic>
      <p:pic>
        <p:nvPicPr>
          <p:cNvPr id="6" name="Image 5"/>
          <p:cNvPicPr>
            <a:picLocks noChangeAspect="1"/>
          </p:cNvPicPr>
          <p:nvPr/>
        </p:nvPicPr>
        <p:blipFill rotWithShape="1">
          <a:blip r:embed="rId3" cstate="print">
            <a:extLst>
              <a:ext uri="{28A0092B-C50C-407E-A947-70E740481C1C}">
                <a14:useLocalDpi xmlns:a14="http://schemas.microsoft.com/office/drawing/2010/main"/>
              </a:ext>
            </a:extLst>
          </a:blip>
          <a:srcRect l="2837" r="-2167"/>
          <a:stretch/>
        </p:blipFill>
        <p:spPr>
          <a:xfrm>
            <a:off x="2826000" y="0"/>
            <a:ext cx="6606000" cy="6858000"/>
          </a:xfrm>
          <a:prstGeom prst="rect">
            <a:avLst/>
          </a:prstGeom>
        </p:spPr>
      </p:pic>
      <p:sp>
        <p:nvSpPr>
          <p:cNvPr id="7" name="Bouée 6"/>
          <p:cNvSpPr/>
          <p:nvPr/>
        </p:nvSpPr>
        <p:spPr>
          <a:xfrm>
            <a:off x="3508992" y="667796"/>
            <a:ext cx="5093274" cy="5289989"/>
          </a:xfrm>
          <a:prstGeom prst="donut">
            <a:avLst>
              <a:gd name="adj" fmla="val 19127"/>
            </a:avLst>
          </a:prstGeom>
          <a:solidFill>
            <a:srgbClr val="E8E5FF">
              <a:alpha val="6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2" name="Rectangle 1"/>
          <p:cNvSpPr/>
          <p:nvPr/>
        </p:nvSpPr>
        <p:spPr>
          <a:xfrm>
            <a:off x="-152400" y="0"/>
            <a:ext cx="32766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14727" y="6324600"/>
            <a:ext cx="3276600"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2743200" y="0"/>
            <a:ext cx="152400" cy="2514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2808000" y="4419600"/>
            <a:ext cx="76200" cy="2362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1" name="Connecteur droit 10"/>
          <p:cNvCxnSpPr/>
          <p:nvPr/>
        </p:nvCxnSpPr>
        <p:spPr>
          <a:xfrm>
            <a:off x="2808000" y="2514600"/>
            <a:ext cx="0" cy="208440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57154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260350" y="-736600"/>
            <a:ext cx="8623300" cy="7823200"/>
          </a:xfrm>
          <a:prstGeom prst="rect">
            <a:avLst/>
          </a:prstGeom>
        </p:spPr>
      </p:pic>
      <p:sp>
        <p:nvSpPr>
          <p:cNvPr id="5" name="ZoneTexte 4"/>
          <p:cNvSpPr txBox="1"/>
          <p:nvPr/>
        </p:nvSpPr>
        <p:spPr>
          <a:xfrm>
            <a:off x="528962" y="206375"/>
            <a:ext cx="8025755" cy="369332"/>
          </a:xfrm>
          <a:prstGeom prst="rect">
            <a:avLst/>
          </a:prstGeom>
          <a:solidFill>
            <a:schemeClr val="tx2">
              <a:lumMod val="20000"/>
              <a:lumOff val="80000"/>
            </a:schemeClr>
          </a:solidFill>
          <a:ln>
            <a:solidFill>
              <a:srgbClr val="0000FF"/>
            </a:solidFill>
          </a:ln>
        </p:spPr>
        <p:txBody>
          <a:bodyPr wrap="none">
            <a:spAutoFit/>
          </a:bodyPr>
          <a:lstStyle/>
          <a:p>
            <a:pPr algn="ctr">
              <a:defRPr/>
            </a:pPr>
            <a:r>
              <a:rPr lang="fr-FR" b="1" dirty="0">
                <a:solidFill>
                  <a:srgbClr val="0000FF"/>
                </a:solidFill>
                <a:latin typeface="Calibri"/>
                <a:ea typeface="ＭＳ Ｐゴシック" charset="-128"/>
                <a:cs typeface="ＭＳ Ｐゴシック" charset="-128"/>
              </a:rPr>
              <a:t>Caméras Grand-Champ observant le ciel pour la détection de </a:t>
            </a:r>
            <a:r>
              <a:rPr lang="fr-FR" b="1" dirty="0" smtClean="0">
                <a:solidFill>
                  <a:srgbClr val="0000FF"/>
                </a:solidFill>
                <a:latin typeface="Calibri"/>
                <a:ea typeface="ＭＳ Ｐゴシック" charset="-128"/>
                <a:cs typeface="ＭＳ Ｐゴシック" charset="-128"/>
              </a:rPr>
              <a:t>météores en Europe </a:t>
            </a:r>
            <a:endParaRPr lang="fr-FR" b="1" dirty="0">
              <a:solidFill>
                <a:srgbClr val="0000FF"/>
              </a:solidFill>
              <a:latin typeface="Calibri"/>
              <a:ea typeface="ＭＳ Ｐゴシック" charset="-128"/>
              <a:cs typeface="ＭＳ Ｐゴシック" charset="-128"/>
            </a:endParaRPr>
          </a:p>
        </p:txBody>
      </p:sp>
      <p:sp>
        <p:nvSpPr>
          <p:cNvPr id="6" name="ZoneTexte 5"/>
          <p:cNvSpPr txBox="1"/>
          <p:nvPr/>
        </p:nvSpPr>
        <p:spPr>
          <a:xfrm>
            <a:off x="4267200" y="4827419"/>
            <a:ext cx="4616450" cy="1954381"/>
          </a:xfrm>
          <a:prstGeom prst="rect">
            <a:avLst/>
          </a:prstGeom>
          <a:noFill/>
        </p:spPr>
        <p:txBody>
          <a:bodyPr wrap="square" rtlCol="0">
            <a:spAutoFit/>
          </a:bodyPr>
          <a:lstStyle/>
          <a:p>
            <a:pPr fontAlgn="base">
              <a:spcBef>
                <a:spcPct val="0"/>
              </a:spcBef>
              <a:spcAft>
                <a:spcPct val="0"/>
              </a:spcAft>
            </a:pPr>
            <a:r>
              <a:rPr lang="fr-FR" sz="1100" i="1" dirty="0" err="1">
                <a:solidFill>
                  <a:srgbClr val="DBE2F9"/>
                </a:solidFill>
                <a:latin typeface="Arial" charset="0"/>
                <a:ea typeface="ＭＳ Ｐゴシック" charset="-128"/>
                <a:cs typeface="ＭＳ Ｐゴシック" charset="-128"/>
              </a:rPr>
              <a:t>Fisheye</a:t>
            </a:r>
            <a:r>
              <a:rPr lang="fr-FR" sz="1100" i="1" dirty="0">
                <a:solidFill>
                  <a:srgbClr val="DBE2F9"/>
                </a:solidFill>
                <a:latin typeface="Arial" charset="0"/>
                <a:ea typeface="ＭＳ Ｐゴシック" charset="-128"/>
                <a:cs typeface="ＭＳ Ｐゴシック" charset="-128"/>
              </a:rPr>
              <a:t> observation networks in Europe (</a:t>
            </a:r>
            <a:r>
              <a:rPr lang="fr-FR" sz="1100" i="1" dirty="0" err="1">
                <a:solidFill>
                  <a:srgbClr val="DBE2F9"/>
                </a:solidFill>
                <a:latin typeface="Arial" charset="0"/>
                <a:ea typeface="ＭＳ Ｐゴシック" charset="-128"/>
                <a:cs typeface="ＭＳ Ｐゴシック" charset="-128"/>
              </a:rPr>
              <a:t>European</a:t>
            </a:r>
            <a:r>
              <a:rPr lang="fr-FR" sz="1100" i="1" dirty="0">
                <a:solidFill>
                  <a:srgbClr val="DBE2F9"/>
                </a:solidFill>
                <a:latin typeface="Arial" charset="0"/>
                <a:ea typeface="ＭＳ Ｐゴシック" charset="-128"/>
                <a:cs typeface="ＭＳ Ｐゴシック" charset="-128"/>
              </a:rPr>
              <a:t> </a:t>
            </a:r>
            <a:r>
              <a:rPr lang="fr-FR" sz="1100" i="1" dirty="0" err="1">
                <a:solidFill>
                  <a:srgbClr val="DBE2F9"/>
                </a:solidFill>
                <a:latin typeface="Arial" charset="0"/>
                <a:ea typeface="ＭＳ Ｐゴシック" charset="-128"/>
                <a:cs typeface="ＭＳ Ｐゴシック" charset="-128"/>
              </a:rPr>
              <a:t>Fireball</a:t>
            </a:r>
            <a:r>
              <a:rPr lang="fr-FR" sz="1100" i="1" dirty="0">
                <a:solidFill>
                  <a:srgbClr val="DBE2F9"/>
                </a:solidFill>
                <a:latin typeface="Arial" charset="0"/>
                <a:ea typeface="ＭＳ Ｐゴシック" charset="-128"/>
                <a:cs typeface="ＭＳ Ｐゴシック" charset="-128"/>
              </a:rPr>
              <a:t> Network = Germany [</a:t>
            </a:r>
            <a:r>
              <a:rPr lang="fr-FR" sz="1100" i="1" dirty="0" err="1">
                <a:solidFill>
                  <a:srgbClr val="DBE2F9"/>
                </a:solidFill>
                <a:latin typeface="Arial" charset="0"/>
                <a:ea typeface="ＭＳ Ｐゴシック" charset="-128"/>
                <a:cs typeface="ＭＳ Ｐゴシック" charset="-128"/>
              </a:rPr>
              <a:t>yellow</a:t>
            </a:r>
            <a:r>
              <a:rPr lang="fr-FR" sz="1100" i="1" dirty="0">
                <a:solidFill>
                  <a:srgbClr val="DBE2F9"/>
                </a:solidFill>
                <a:latin typeface="Arial" charset="0"/>
                <a:ea typeface="ＭＳ Ｐゴシック" charset="-128"/>
                <a:cs typeface="ＭＳ Ｐゴシック" charset="-128"/>
              </a:rPr>
              <a:t>], Nederland [light </a:t>
            </a:r>
            <a:r>
              <a:rPr lang="fr-FR" sz="1100" i="1" dirty="0" err="1">
                <a:solidFill>
                  <a:srgbClr val="DBE2F9"/>
                </a:solidFill>
                <a:latin typeface="Arial" charset="0"/>
                <a:ea typeface="ＭＳ Ｐゴシック" charset="-128"/>
                <a:cs typeface="ＭＳ Ｐゴシック" charset="-128"/>
              </a:rPr>
              <a:t>blue</a:t>
            </a:r>
            <a:r>
              <a:rPr lang="fr-FR" sz="1100" i="1" dirty="0">
                <a:solidFill>
                  <a:srgbClr val="DBE2F9"/>
                </a:solidFill>
                <a:latin typeface="Arial" charset="0"/>
                <a:ea typeface="ＭＳ Ｐゴシック" charset="-128"/>
                <a:cs typeface="ＭＳ Ｐゴシック" charset="-128"/>
              </a:rPr>
              <a:t>],</a:t>
            </a:r>
          </a:p>
          <a:p>
            <a:pPr fontAlgn="base">
              <a:spcBef>
                <a:spcPct val="0"/>
              </a:spcBef>
              <a:spcAft>
                <a:spcPct val="0"/>
              </a:spcAft>
            </a:pPr>
            <a:r>
              <a:rPr lang="fr-FR" sz="1100" i="1" dirty="0" err="1">
                <a:solidFill>
                  <a:srgbClr val="DBE2F9"/>
                </a:solidFill>
                <a:latin typeface="Arial" charset="0"/>
                <a:ea typeface="ＭＳ Ｐゴシック" charset="-128"/>
                <a:cs typeface="ＭＳ Ｐゴシック" charset="-128"/>
              </a:rPr>
              <a:t>Poland</a:t>
            </a:r>
            <a:r>
              <a:rPr lang="fr-FR" sz="1100" i="1" dirty="0">
                <a:solidFill>
                  <a:srgbClr val="DBE2F9"/>
                </a:solidFill>
                <a:latin typeface="Arial" charset="0"/>
                <a:ea typeface="ＭＳ Ｐゴシック" charset="-128"/>
                <a:cs typeface="ＭＳ Ｐゴシック" charset="-128"/>
              </a:rPr>
              <a:t> [</a:t>
            </a:r>
            <a:r>
              <a:rPr lang="fr-FR" sz="1100" i="1" dirty="0" err="1">
                <a:solidFill>
                  <a:srgbClr val="DBE2F9"/>
                </a:solidFill>
                <a:latin typeface="Arial" charset="0"/>
                <a:ea typeface="ＭＳ Ｐゴシック" charset="-128"/>
                <a:cs typeface="ＭＳ Ｐゴシック" charset="-128"/>
              </a:rPr>
              <a:t>pink</a:t>
            </a:r>
            <a:r>
              <a:rPr lang="fr-FR" sz="1100" i="1" dirty="0">
                <a:solidFill>
                  <a:srgbClr val="DBE2F9"/>
                </a:solidFill>
                <a:latin typeface="Arial" charset="0"/>
                <a:ea typeface="ＭＳ Ｐゴシック" charset="-128"/>
                <a:cs typeface="ＭＳ Ｐゴシック" charset="-128"/>
              </a:rPr>
              <a:t>], </a:t>
            </a:r>
            <a:r>
              <a:rPr lang="fr-FR" sz="1100" i="1" dirty="0" err="1">
                <a:solidFill>
                  <a:srgbClr val="DBE2F9"/>
                </a:solidFill>
                <a:latin typeface="Arial" charset="0"/>
                <a:ea typeface="ＭＳ Ｐゴシック" charset="-128"/>
                <a:cs typeface="ＭＳ Ｐゴシック" charset="-128"/>
              </a:rPr>
              <a:t>Belgium</a:t>
            </a:r>
            <a:r>
              <a:rPr lang="fr-FR" sz="1100" i="1" dirty="0">
                <a:solidFill>
                  <a:srgbClr val="DBE2F9"/>
                </a:solidFill>
                <a:latin typeface="Arial" charset="0"/>
                <a:ea typeface="ＭＳ Ｐゴシック" charset="-128"/>
                <a:cs typeface="ＭＳ Ｐゴシック" charset="-128"/>
              </a:rPr>
              <a:t> [white], </a:t>
            </a:r>
            <a:r>
              <a:rPr lang="fr-FR" sz="1100" i="1" dirty="0" err="1">
                <a:solidFill>
                  <a:srgbClr val="DBE2F9"/>
                </a:solidFill>
                <a:latin typeface="Arial" charset="0"/>
                <a:ea typeface="ＭＳ Ｐゴシック" charset="-128"/>
                <a:cs typeface="ＭＳ Ｐゴシック" charset="-128"/>
              </a:rPr>
              <a:t>Switzerland</a:t>
            </a:r>
            <a:r>
              <a:rPr lang="fr-FR" sz="1100" i="1" dirty="0">
                <a:solidFill>
                  <a:srgbClr val="DBE2F9"/>
                </a:solidFill>
                <a:latin typeface="Arial" charset="0"/>
                <a:ea typeface="ＭＳ Ｐゴシック" charset="-128"/>
                <a:cs typeface="ＭＳ Ｐゴシック" charset="-128"/>
              </a:rPr>
              <a:t> [</a:t>
            </a:r>
            <a:r>
              <a:rPr lang="fr-FR" sz="1100" i="1" dirty="0" err="1">
                <a:solidFill>
                  <a:srgbClr val="DBE2F9"/>
                </a:solidFill>
                <a:latin typeface="Arial" charset="0"/>
                <a:ea typeface="ＭＳ Ｐゴシック" charset="-128"/>
                <a:cs typeface="ＭＳ Ｐゴシック" charset="-128"/>
              </a:rPr>
              <a:t>red</a:t>
            </a:r>
            <a:r>
              <a:rPr lang="fr-FR" sz="1100" i="1" dirty="0">
                <a:solidFill>
                  <a:srgbClr val="DBE2F9"/>
                </a:solidFill>
                <a:latin typeface="Arial" charset="0"/>
                <a:ea typeface="ＭＳ Ｐゴシック" charset="-128"/>
                <a:cs typeface="ＭＳ Ｐゴシック" charset="-128"/>
              </a:rPr>
              <a:t>,] </a:t>
            </a:r>
            <a:r>
              <a:rPr lang="fr-FR" sz="1100" i="1" dirty="0" err="1">
                <a:solidFill>
                  <a:srgbClr val="DBE2F9"/>
                </a:solidFill>
                <a:latin typeface="Arial" charset="0"/>
                <a:ea typeface="ＭＳ Ｐゴシック" charset="-128"/>
                <a:cs typeface="ＭＳ Ｐゴシック" charset="-128"/>
              </a:rPr>
              <a:t>Austria</a:t>
            </a:r>
            <a:r>
              <a:rPr lang="fr-FR" sz="1100" i="1" dirty="0">
                <a:solidFill>
                  <a:srgbClr val="DBE2F9"/>
                </a:solidFill>
                <a:latin typeface="Arial" charset="0"/>
                <a:ea typeface="ＭＳ Ｐゴシック" charset="-128"/>
                <a:cs typeface="ＭＳ Ｐゴシック" charset="-128"/>
              </a:rPr>
              <a:t> [</a:t>
            </a:r>
            <a:r>
              <a:rPr lang="fr-FR" sz="1100" i="1" dirty="0" err="1">
                <a:solidFill>
                  <a:srgbClr val="DBE2F9"/>
                </a:solidFill>
                <a:latin typeface="Arial" charset="0"/>
                <a:ea typeface="ＭＳ Ｐゴシック" charset="-128"/>
                <a:cs typeface="ＭＳ Ｐゴシック" charset="-128"/>
              </a:rPr>
              <a:t>purple</a:t>
            </a:r>
            <a:r>
              <a:rPr lang="fr-FR" sz="1100" i="1" dirty="0">
                <a:solidFill>
                  <a:srgbClr val="DBE2F9"/>
                </a:solidFill>
                <a:latin typeface="Arial" charset="0"/>
                <a:ea typeface="ＭＳ Ｐゴシック" charset="-128"/>
                <a:cs typeface="ＭＳ Ｐゴシック" charset="-128"/>
              </a:rPr>
              <a:t>], </a:t>
            </a:r>
            <a:r>
              <a:rPr lang="fr-FR" sz="1100" i="1" dirty="0" err="1">
                <a:solidFill>
                  <a:srgbClr val="DBE2F9"/>
                </a:solidFill>
                <a:latin typeface="Arial" charset="0"/>
                <a:ea typeface="ＭＳ Ｐゴシック" charset="-128"/>
                <a:cs typeface="ＭＳ Ｐゴシック" charset="-128"/>
              </a:rPr>
              <a:t>Czech</a:t>
            </a:r>
            <a:r>
              <a:rPr lang="fr-FR" sz="1100" i="1" dirty="0">
                <a:solidFill>
                  <a:srgbClr val="DBE2F9"/>
                </a:solidFill>
                <a:latin typeface="Arial" charset="0"/>
                <a:ea typeface="ＭＳ Ｐゴシック" charset="-128"/>
                <a:cs typeface="ＭＳ Ｐゴシック" charset="-128"/>
              </a:rPr>
              <a:t> </a:t>
            </a:r>
            <a:r>
              <a:rPr lang="fr-FR" sz="1100" i="1" dirty="0" err="1">
                <a:solidFill>
                  <a:srgbClr val="DBE2F9"/>
                </a:solidFill>
                <a:latin typeface="Arial" charset="0"/>
                <a:ea typeface="ＭＳ Ｐゴシック" charset="-128"/>
                <a:cs typeface="ＭＳ Ｐゴシック" charset="-128"/>
              </a:rPr>
              <a:t>Republic</a:t>
            </a:r>
            <a:r>
              <a:rPr lang="fr-FR" sz="1100" i="1" dirty="0">
                <a:solidFill>
                  <a:srgbClr val="DBE2F9"/>
                </a:solidFill>
                <a:latin typeface="Arial" charset="0"/>
                <a:ea typeface="ＭＳ Ｐゴシック" charset="-128"/>
                <a:cs typeface="ＭＳ Ｐゴシック" charset="-128"/>
              </a:rPr>
              <a:t> [green </a:t>
            </a:r>
            <a:r>
              <a:rPr lang="fr-FR" sz="1100" i="1" dirty="0" err="1">
                <a:solidFill>
                  <a:srgbClr val="DBE2F9"/>
                </a:solidFill>
                <a:latin typeface="Arial" charset="0"/>
                <a:ea typeface="ＭＳ Ｐゴシック" charset="-128"/>
                <a:cs typeface="ＭＳ Ｐゴシック" charset="-128"/>
              </a:rPr>
              <a:t>with</a:t>
            </a:r>
            <a:r>
              <a:rPr lang="fr-FR" sz="1100" i="1" dirty="0">
                <a:solidFill>
                  <a:srgbClr val="DBE2F9"/>
                </a:solidFill>
                <a:latin typeface="Arial" charset="0"/>
                <a:ea typeface="ＭＳ Ｐゴシック" charset="-128"/>
                <a:cs typeface="ＭＳ Ｐゴシック" charset="-128"/>
              </a:rPr>
              <a:t> </a:t>
            </a:r>
            <a:r>
              <a:rPr lang="fr-FR" sz="1100" i="1" dirty="0" err="1">
                <a:solidFill>
                  <a:srgbClr val="DBE2F9"/>
                </a:solidFill>
                <a:latin typeface="Arial" charset="0"/>
                <a:ea typeface="ＭＳ Ｐゴシック" charset="-128"/>
                <a:cs typeface="ＭＳ Ｐゴシック" charset="-128"/>
              </a:rPr>
              <a:t>dark</a:t>
            </a:r>
            <a:r>
              <a:rPr lang="fr-FR" sz="1100" i="1" dirty="0">
                <a:solidFill>
                  <a:srgbClr val="DBE2F9"/>
                </a:solidFill>
                <a:latin typeface="Arial" charset="0"/>
                <a:ea typeface="ＭＳ Ｐゴシック" charset="-128"/>
                <a:cs typeface="ＭＳ Ｐゴシック" charset="-128"/>
              </a:rPr>
              <a:t> dots] and </a:t>
            </a:r>
            <a:r>
              <a:rPr lang="fr-FR" sz="1100" i="1" dirty="0" err="1">
                <a:solidFill>
                  <a:srgbClr val="DBE2F9"/>
                </a:solidFill>
                <a:latin typeface="Arial" charset="0"/>
                <a:ea typeface="ＭＳ Ｐゴシック" charset="-128"/>
                <a:cs typeface="ＭＳ Ｐゴシック" charset="-128"/>
              </a:rPr>
              <a:t>Slovakia</a:t>
            </a:r>
            <a:r>
              <a:rPr lang="fr-FR" sz="1100" i="1" dirty="0">
                <a:solidFill>
                  <a:srgbClr val="DBE2F9"/>
                </a:solidFill>
                <a:latin typeface="Arial" charset="0"/>
                <a:ea typeface="ＭＳ Ｐゴシック" charset="-128"/>
                <a:cs typeface="ＭＳ Ｐゴシック" charset="-128"/>
              </a:rPr>
              <a:t> [</a:t>
            </a:r>
            <a:r>
              <a:rPr lang="fr-FR" sz="1100" i="1" dirty="0" err="1">
                <a:solidFill>
                  <a:srgbClr val="DBE2F9"/>
                </a:solidFill>
                <a:latin typeface="Arial" charset="0"/>
                <a:ea typeface="ＭＳ Ｐゴシック" charset="-128"/>
                <a:cs typeface="ＭＳ Ｐゴシック" charset="-128"/>
              </a:rPr>
              <a:t>dark</a:t>
            </a:r>
            <a:r>
              <a:rPr lang="fr-FR" sz="1100" i="1" dirty="0">
                <a:solidFill>
                  <a:srgbClr val="DBE2F9"/>
                </a:solidFill>
                <a:latin typeface="Arial" charset="0"/>
                <a:ea typeface="ＭＳ Ｐゴシック" charset="-128"/>
                <a:cs typeface="ＭＳ Ｐゴシック" charset="-128"/>
              </a:rPr>
              <a:t> </a:t>
            </a:r>
            <a:r>
              <a:rPr lang="fr-FR" sz="1100" i="1" dirty="0" err="1">
                <a:solidFill>
                  <a:srgbClr val="DBE2F9"/>
                </a:solidFill>
                <a:latin typeface="Arial" charset="0"/>
                <a:ea typeface="ＭＳ Ｐゴシック" charset="-128"/>
                <a:cs typeface="ＭＳ Ｐゴシック" charset="-128"/>
              </a:rPr>
              <a:t>blue</a:t>
            </a:r>
            <a:endParaRPr lang="fr-FR" sz="1100" i="1" dirty="0">
              <a:solidFill>
                <a:srgbClr val="DBE2F9"/>
              </a:solidFill>
              <a:latin typeface="Arial" charset="0"/>
              <a:ea typeface="ＭＳ Ｐゴシック" charset="-128"/>
              <a:cs typeface="ＭＳ Ｐゴシック" charset="-128"/>
            </a:endParaRPr>
          </a:p>
          <a:p>
            <a:pPr fontAlgn="base">
              <a:spcBef>
                <a:spcPct val="0"/>
              </a:spcBef>
              <a:spcAft>
                <a:spcPct val="0"/>
              </a:spcAft>
            </a:pPr>
            <a:r>
              <a:rPr lang="fr-FR" sz="1100" i="1" dirty="0" err="1">
                <a:solidFill>
                  <a:srgbClr val="DBE2F9"/>
                </a:solidFill>
                <a:latin typeface="Arial" charset="0"/>
                <a:ea typeface="ＭＳ Ｐゴシック" charset="-128"/>
                <a:cs typeface="ＭＳ Ｐゴシック" charset="-128"/>
              </a:rPr>
              <a:t>with</a:t>
            </a:r>
            <a:r>
              <a:rPr lang="fr-FR" sz="1100" i="1" dirty="0">
                <a:solidFill>
                  <a:srgbClr val="DBE2F9"/>
                </a:solidFill>
                <a:latin typeface="Arial" charset="0"/>
                <a:ea typeface="ＭＳ Ｐゴシック" charset="-128"/>
                <a:cs typeface="ＭＳ Ｐゴシック" charset="-128"/>
              </a:rPr>
              <a:t> black dots]; and </a:t>
            </a:r>
            <a:r>
              <a:rPr lang="fr-FR" sz="1100" i="1" dirty="0" err="1">
                <a:solidFill>
                  <a:srgbClr val="DBE2F9"/>
                </a:solidFill>
                <a:latin typeface="Arial" charset="0"/>
                <a:ea typeface="ＭＳ Ｐゴシック" charset="-128"/>
                <a:cs typeface="ＭＳ Ｐゴシック" charset="-128"/>
              </a:rPr>
              <a:t>Spanish</a:t>
            </a:r>
            <a:r>
              <a:rPr lang="fr-FR" sz="1100" i="1" dirty="0">
                <a:solidFill>
                  <a:srgbClr val="DBE2F9"/>
                </a:solidFill>
                <a:latin typeface="Arial" charset="0"/>
                <a:ea typeface="ＭＳ Ｐゴシック" charset="-128"/>
                <a:cs typeface="ＭＳ Ｐゴシック" charset="-128"/>
              </a:rPr>
              <a:t> network [green]). Note </a:t>
            </a:r>
            <a:r>
              <a:rPr lang="fr-FR" sz="1100" i="1" dirty="0" err="1">
                <a:solidFill>
                  <a:srgbClr val="DBE2F9"/>
                </a:solidFill>
                <a:latin typeface="Arial" charset="0"/>
                <a:ea typeface="ＭＳ Ｐゴシック" charset="-128"/>
                <a:cs typeface="ＭＳ Ｐゴシック" charset="-128"/>
              </a:rPr>
              <a:t>that</a:t>
            </a:r>
            <a:r>
              <a:rPr lang="fr-FR" sz="1100" i="1" dirty="0">
                <a:solidFill>
                  <a:srgbClr val="DBE2F9"/>
                </a:solidFill>
                <a:latin typeface="Arial" charset="0"/>
                <a:ea typeface="ＭＳ Ｐゴシック" charset="-128"/>
                <a:cs typeface="ＭＳ Ｐゴシック" charset="-128"/>
              </a:rPr>
              <a:t> the camera position corresponds to the center of the </a:t>
            </a:r>
            <a:r>
              <a:rPr lang="fr-FR" sz="1100" i="1" dirty="0" err="1">
                <a:solidFill>
                  <a:srgbClr val="DBE2F9"/>
                </a:solidFill>
                <a:latin typeface="Arial" charset="0"/>
                <a:ea typeface="ＭＳ Ｐゴシック" charset="-128"/>
                <a:cs typeface="ＭＳ Ｐゴシック" charset="-128"/>
              </a:rPr>
              <a:t>bullet</a:t>
            </a:r>
            <a:r>
              <a:rPr lang="fr-FR" sz="1100" i="1" dirty="0">
                <a:solidFill>
                  <a:srgbClr val="DBE2F9"/>
                </a:solidFill>
                <a:latin typeface="Arial" charset="0"/>
                <a:ea typeface="ＭＳ Ｐゴシック" charset="-128"/>
                <a:cs typeface="ＭＳ Ｐゴシック" charset="-128"/>
              </a:rPr>
              <a:t> (not </a:t>
            </a:r>
            <a:r>
              <a:rPr lang="fr-FR" sz="1100" i="1" dirty="0" err="1">
                <a:solidFill>
                  <a:srgbClr val="DBE2F9"/>
                </a:solidFill>
                <a:latin typeface="Arial" charset="0"/>
                <a:ea typeface="ＭＳ Ｐゴシック" charset="-128"/>
                <a:cs typeface="ＭＳ Ｐゴシック" charset="-128"/>
              </a:rPr>
              <a:t>its</a:t>
            </a:r>
            <a:r>
              <a:rPr lang="fr-FR" sz="1100" i="1" dirty="0">
                <a:solidFill>
                  <a:srgbClr val="DBE2F9"/>
                </a:solidFill>
                <a:latin typeface="Arial" charset="0"/>
                <a:ea typeface="ＭＳ Ｐゴシック" charset="-128"/>
                <a:cs typeface="ＭＳ Ｐゴシック" charset="-128"/>
              </a:rPr>
              <a:t> point).</a:t>
            </a:r>
          </a:p>
          <a:p>
            <a:pPr fontAlgn="base">
              <a:spcBef>
                <a:spcPct val="0"/>
              </a:spcBef>
              <a:spcAft>
                <a:spcPct val="0"/>
              </a:spcAft>
            </a:pPr>
            <a:r>
              <a:rPr lang="fr-FR" sz="1100" i="1" dirty="0">
                <a:solidFill>
                  <a:srgbClr val="DBE2F9"/>
                </a:solidFill>
                <a:latin typeface="Arial" charset="0"/>
                <a:ea typeface="ＭＳ Ｐゴシック" charset="-128"/>
                <a:cs typeface="ＭＳ Ｐゴシック" charset="-128"/>
              </a:rPr>
              <a:t>In France </a:t>
            </a:r>
            <a:r>
              <a:rPr lang="fr-FR" sz="1100" i="1" dirty="0" err="1">
                <a:solidFill>
                  <a:srgbClr val="DBE2F9"/>
                </a:solidFill>
                <a:latin typeface="Arial" charset="0"/>
                <a:ea typeface="ＭＳ Ｐゴシック" charset="-128"/>
                <a:cs typeface="ＭＳ Ｐゴシック" charset="-128"/>
              </a:rPr>
              <a:t>there</a:t>
            </a:r>
            <a:r>
              <a:rPr lang="fr-FR" sz="1100" i="1" dirty="0">
                <a:solidFill>
                  <a:srgbClr val="DBE2F9"/>
                </a:solidFill>
                <a:latin typeface="Arial" charset="0"/>
                <a:ea typeface="ＭＳ Ｐゴシック" charset="-128"/>
                <a:cs typeface="ＭＳ Ｐゴシック" charset="-128"/>
              </a:rPr>
              <a:t> are </a:t>
            </a:r>
            <a:r>
              <a:rPr lang="fr-FR" sz="1100" i="1" dirty="0" err="1">
                <a:solidFill>
                  <a:srgbClr val="DBE2F9"/>
                </a:solidFill>
                <a:latin typeface="Arial" charset="0"/>
                <a:ea typeface="ＭＳ Ｐゴシック" charset="-128"/>
                <a:cs typeface="ＭＳ Ｐゴシック" charset="-128"/>
              </a:rPr>
              <a:t>presently</a:t>
            </a:r>
            <a:r>
              <a:rPr lang="fr-FR" sz="1100" i="1" dirty="0">
                <a:solidFill>
                  <a:srgbClr val="DBE2F9"/>
                </a:solidFill>
                <a:latin typeface="Arial" charset="0"/>
                <a:ea typeface="ＭＳ Ｐゴシック" charset="-128"/>
                <a:cs typeface="ＭＳ Ｐゴシック" charset="-128"/>
              </a:rPr>
              <a:t> </a:t>
            </a:r>
            <a:r>
              <a:rPr lang="fr-FR" sz="1100" i="1" dirty="0" err="1">
                <a:solidFill>
                  <a:srgbClr val="DBE2F9"/>
                </a:solidFill>
                <a:latin typeface="Arial" charset="0"/>
                <a:ea typeface="ＭＳ Ｐゴシック" charset="-128"/>
                <a:cs typeface="ＭＳ Ｐゴシック" charset="-128"/>
              </a:rPr>
              <a:t>only</a:t>
            </a:r>
            <a:r>
              <a:rPr lang="fr-FR" sz="1100" i="1" dirty="0">
                <a:solidFill>
                  <a:srgbClr val="DBE2F9"/>
                </a:solidFill>
                <a:latin typeface="Arial" charset="0"/>
                <a:ea typeface="ＭＳ Ｐゴシック" charset="-128"/>
                <a:cs typeface="ＭＳ Ｐゴシック" charset="-128"/>
              </a:rPr>
              <a:t> </a:t>
            </a:r>
            <a:r>
              <a:rPr lang="fr-FR" sz="1100" i="1" dirty="0" err="1">
                <a:solidFill>
                  <a:srgbClr val="DBE2F9"/>
                </a:solidFill>
                <a:latin typeface="Arial" charset="0"/>
                <a:ea typeface="ＭＳ Ｐゴシック" charset="-128"/>
                <a:cs typeface="ＭＳ Ｐゴシック" charset="-128"/>
              </a:rPr>
              <a:t>our</a:t>
            </a:r>
            <a:r>
              <a:rPr lang="fr-FR" sz="1100" i="1" dirty="0">
                <a:solidFill>
                  <a:srgbClr val="DBE2F9"/>
                </a:solidFill>
                <a:latin typeface="Arial" charset="0"/>
                <a:ea typeface="ＭＳ Ｐゴシック" charset="-128"/>
                <a:cs typeface="ＭＳ Ｐゴシック" charset="-128"/>
              </a:rPr>
              <a:t> </a:t>
            </a:r>
            <a:r>
              <a:rPr lang="fr-FR" sz="1100" i="1" dirty="0" err="1">
                <a:solidFill>
                  <a:srgbClr val="DBE2F9"/>
                </a:solidFill>
                <a:latin typeface="Arial" charset="0"/>
                <a:ea typeface="ＭＳ Ｐゴシック" charset="-128"/>
                <a:cs typeface="ＭＳ Ｐゴシック" charset="-128"/>
              </a:rPr>
              <a:t>two</a:t>
            </a:r>
            <a:r>
              <a:rPr lang="fr-FR" sz="1100" i="1" dirty="0">
                <a:solidFill>
                  <a:srgbClr val="DBE2F9"/>
                </a:solidFill>
                <a:latin typeface="Arial" charset="0"/>
                <a:ea typeface="ＭＳ Ｐゴシック" charset="-128"/>
                <a:cs typeface="ＭＳ Ｐゴシック" charset="-128"/>
              </a:rPr>
              <a:t> FRIPON test cameras (Observatoire de Paris and Pic du Midi, </a:t>
            </a:r>
            <a:r>
              <a:rPr lang="fr-FR" sz="1100" i="1" dirty="0" err="1">
                <a:solidFill>
                  <a:srgbClr val="DBE2F9"/>
                </a:solidFill>
                <a:latin typeface="Arial" charset="0"/>
                <a:ea typeface="ＭＳ Ｐゴシック" charset="-128"/>
                <a:cs typeface="ＭＳ Ｐゴシック" charset="-128"/>
              </a:rPr>
              <a:t>shown</a:t>
            </a:r>
            <a:r>
              <a:rPr lang="fr-FR" sz="1100" i="1" dirty="0">
                <a:solidFill>
                  <a:srgbClr val="DBE2F9"/>
                </a:solidFill>
                <a:latin typeface="Arial" charset="0"/>
                <a:ea typeface="ＭＳ Ｐゴシック" charset="-128"/>
                <a:cs typeface="ＭＳ Ｐゴシック" charset="-128"/>
              </a:rPr>
              <a:t> in </a:t>
            </a:r>
            <a:r>
              <a:rPr lang="fr-FR" sz="1100" i="1" dirty="0" err="1">
                <a:solidFill>
                  <a:srgbClr val="DBE2F9"/>
                </a:solidFill>
                <a:latin typeface="Arial" charset="0"/>
                <a:ea typeface="ＭＳ Ｐゴシック" charset="-128"/>
                <a:cs typeface="ＭＳ Ｐゴシック" charset="-128"/>
              </a:rPr>
              <a:t>blue</a:t>
            </a:r>
            <a:r>
              <a:rPr lang="fr-FR" sz="1100" i="1" dirty="0">
                <a:solidFill>
                  <a:srgbClr val="DBE2F9"/>
                </a:solidFill>
                <a:latin typeface="Arial" charset="0"/>
                <a:ea typeface="ＭＳ Ｐゴシック" charset="-128"/>
                <a:cs typeface="ＭＳ Ｐゴシック" charset="-128"/>
              </a:rPr>
              <a:t>). </a:t>
            </a:r>
            <a:r>
              <a:rPr lang="fr-FR" sz="1100" i="1" dirty="0" err="1">
                <a:solidFill>
                  <a:srgbClr val="DBE2F9"/>
                </a:solidFill>
                <a:latin typeface="Arial" charset="0"/>
                <a:ea typeface="ＭＳ Ｐゴシック" charset="-128"/>
                <a:cs typeface="ＭＳ Ｐゴシック" charset="-128"/>
              </a:rPr>
              <a:t>Other</a:t>
            </a:r>
            <a:endParaRPr lang="fr-FR" sz="1100" i="1" dirty="0">
              <a:solidFill>
                <a:srgbClr val="DBE2F9"/>
              </a:solidFill>
              <a:latin typeface="Arial" charset="0"/>
              <a:ea typeface="ＭＳ Ｐゴシック" charset="-128"/>
              <a:cs typeface="ＭＳ Ｐゴシック" charset="-128"/>
            </a:endParaRPr>
          </a:p>
          <a:p>
            <a:pPr fontAlgn="base">
              <a:spcBef>
                <a:spcPct val="0"/>
              </a:spcBef>
              <a:spcAft>
                <a:spcPct val="0"/>
              </a:spcAft>
            </a:pPr>
            <a:r>
              <a:rPr lang="fr-FR" sz="1100" i="1" dirty="0">
                <a:solidFill>
                  <a:srgbClr val="DBE2F9"/>
                </a:solidFill>
                <a:latin typeface="Arial" charset="0"/>
                <a:ea typeface="ＭＳ Ｐゴシック" charset="-128"/>
                <a:cs typeface="ＭＳ Ｐゴシック" charset="-128"/>
              </a:rPr>
              <a:t>cameras </a:t>
            </a:r>
            <a:r>
              <a:rPr lang="fr-FR" sz="1100" i="1" dirty="0" err="1">
                <a:solidFill>
                  <a:srgbClr val="DBE2F9"/>
                </a:solidFill>
                <a:latin typeface="Arial" charset="0"/>
                <a:ea typeface="ＭＳ Ｐゴシック" charset="-128"/>
                <a:cs typeface="ＭＳ Ｐゴシック" charset="-128"/>
              </a:rPr>
              <a:t>exist</a:t>
            </a:r>
            <a:r>
              <a:rPr lang="fr-FR" sz="1100" i="1" dirty="0">
                <a:solidFill>
                  <a:srgbClr val="DBE2F9"/>
                </a:solidFill>
                <a:latin typeface="Arial" charset="0"/>
                <a:ea typeface="ＭＳ Ｐゴシック" charset="-128"/>
                <a:cs typeface="ＭＳ Ｐゴシック" charset="-128"/>
              </a:rPr>
              <a:t> in France but </a:t>
            </a:r>
            <a:r>
              <a:rPr lang="fr-FR" sz="1100" i="1" dirty="0" err="1">
                <a:solidFill>
                  <a:srgbClr val="DBE2F9"/>
                </a:solidFill>
                <a:latin typeface="Arial" charset="0"/>
                <a:ea typeface="ＭＳ Ｐゴシック" charset="-128"/>
                <a:cs typeface="ＭＳ Ｐゴシック" charset="-128"/>
              </a:rPr>
              <a:t>they</a:t>
            </a:r>
            <a:r>
              <a:rPr lang="fr-FR" sz="1100" i="1" dirty="0">
                <a:solidFill>
                  <a:srgbClr val="DBE2F9"/>
                </a:solidFill>
                <a:latin typeface="Arial" charset="0"/>
                <a:ea typeface="ＭＳ Ｐゴシック" charset="-128"/>
                <a:cs typeface="ＭＳ Ｐゴシック" charset="-128"/>
              </a:rPr>
              <a:t> </a:t>
            </a:r>
            <a:r>
              <a:rPr lang="fr-FR" sz="1100" i="1" dirty="0" err="1">
                <a:solidFill>
                  <a:srgbClr val="DBE2F9"/>
                </a:solidFill>
                <a:latin typeface="Arial" charset="0"/>
                <a:ea typeface="ＭＳ Ｐゴシック" charset="-128"/>
                <a:cs typeface="ＭＳ Ｐゴシック" charset="-128"/>
              </a:rPr>
              <a:t>either</a:t>
            </a:r>
            <a:r>
              <a:rPr lang="fr-FR" sz="1100" i="1" dirty="0">
                <a:solidFill>
                  <a:srgbClr val="DBE2F9"/>
                </a:solidFill>
                <a:latin typeface="Arial" charset="0"/>
                <a:ea typeface="ＭＳ Ｐゴシック" charset="-128"/>
                <a:cs typeface="ＭＳ Ｐゴシック" charset="-128"/>
              </a:rPr>
              <a:t> have a </a:t>
            </a:r>
            <a:r>
              <a:rPr lang="fr-FR" sz="1100" i="1" dirty="0" err="1">
                <a:solidFill>
                  <a:srgbClr val="DBE2F9"/>
                </a:solidFill>
                <a:latin typeface="Arial" charset="0"/>
                <a:ea typeface="ＭＳ Ｐゴシック" charset="-128"/>
                <a:cs typeface="ＭＳ Ｐゴシック" charset="-128"/>
              </a:rPr>
              <a:t>small</a:t>
            </a:r>
            <a:r>
              <a:rPr lang="fr-FR" sz="1100" i="1" dirty="0">
                <a:solidFill>
                  <a:srgbClr val="DBE2F9"/>
                </a:solidFill>
                <a:latin typeface="Arial" charset="0"/>
                <a:ea typeface="ＭＳ Ｐゴシック" charset="-128"/>
                <a:cs typeface="ＭＳ Ｐゴシック" charset="-128"/>
              </a:rPr>
              <a:t> </a:t>
            </a:r>
            <a:r>
              <a:rPr lang="fr-FR" sz="1100" i="1" dirty="0" err="1">
                <a:solidFill>
                  <a:srgbClr val="DBE2F9"/>
                </a:solidFill>
                <a:latin typeface="Arial" charset="0"/>
                <a:ea typeface="ＭＳ Ｐゴシック" charset="-128"/>
                <a:cs typeface="ＭＳ Ｐゴシック" charset="-128"/>
              </a:rPr>
              <a:t>field</a:t>
            </a:r>
            <a:r>
              <a:rPr lang="fr-FR" sz="1100" i="1" dirty="0">
                <a:solidFill>
                  <a:srgbClr val="DBE2F9"/>
                </a:solidFill>
                <a:latin typeface="Arial" charset="0"/>
                <a:ea typeface="ＭＳ Ｐゴシック" charset="-128"/>
                <a:cs typeface="ＭＳ Ｐゴシック" charset="-128"/>
              </a:rPr>
              <a:t> (not </a:t>
            </a:r>
            <a:r>
              <a:rPr lang="fr-FR" sz="1100" i="1" dirty="0" err="1">
                <a:solidFill>
                  <a:srgbClr val="DBE2F9"/>
                </a:solidFill>
                <a:latin typeface="Arial" charset="0"/>
                <a:ea typeface="ＭＳ Ｐゴシック" charset="-128"/>
                <a:cs typeface="ＭＳ Ｐゴシック" charset="-128"/>
              </a:rPr>
              <a:t>nearly</a:t>
            </a:r>
            <a:r>
              <a:rPr lang="fr-FR" sz="1100" i="1" dirty="0">
                <a:solidFill>
                  <a:srgbClr val="DBE2F9"/>
                </a:solidFill>
                <a:latin typeface="Arial" charset="0"/>
                <a:ea typeface="ＭＳ Ｐゴシック" charset="-128"/>
                <a:cs typeface="ＭＳ Ｐゴシック" charset="-128"/>
              </a:rPr>
              <a:t> as efficient in the </a:t>
            </a:r>
            <a:r>
              <a:rPr lang="fr-FR" sz="1100" i="1" dirty="0" err="1">
                <a:solidFill>
                  <a:srgbClr val="DBE2F9"/>
                </a:solidFill>
                <a:latin typeface="Arial" charset="0"/>
                <a:ea typeface="ＭＳ Ｐゴシック" charset="-128"/>
                <a:cs typeface="ＭＳ Ｐゴシック" charset="-128"/>
              </a:rPr>
              <a:t>detection</a:t>
            </a:r>
            <a:r>
              <a:rPr lang="fr-FR" sz="1100" i="1" dirty="0">
                <a:solidFill>
                  <a:srgbClr val="DBE2F9"/>
                </a:solidFill>
                <a:latin typeface="Arial" charset="0"/>
                <a:ea typeface="ＭＳ Ｐゴシック" charset="-128"/>
                <a:cs typeface="ＭＳ Ｐゴシック" charset="-128"/>
              </a:rPr>
              <a:t> of </a:t>
            </a:r>
            <a:r>
              <a:rPr lang="fr-FR" sz="1100" i="1" dirty="0" err="1">
                <a:solidFill>
                  <a:srgbClr val="DBE2F9"/>
                </a:solidFill>
                <a:latin typeface="Arial" charset="0"/>
                <a:ea typeface="ＭＳ Ｐゴシック" charset="-128"/>
                <a:cs typeface="ＭＳ Ｐゴシック" charset="-128"/>
              </a:rPr>
              <a:t>fireballs</a:t>
            </a:r>
            <a:r>
              <a:rPr lang="fr-FR" sz="1100" i="1" dirty="0">
                <a:solidFill>
                  <a:srgbClr val="DBE2F9"/>
                </a:solidFill>
                <a:latin typeface="Arial" charset="0"/>
                <a:ea typeface="ＭＳ Ｐゴシック" charset="-128"/>
                <a:cs typeface="ＭＳ Ｐゴシック" charset="-128"/>
              </a:rPr>
              <a:t>) or </a:t>
            </a:r>
            <a:r>
              <a:rPr lang="fr-FR" sz="1100" i="1" dirty="0" err="1">
                <a:solidFill>
                  <a:srgbClr val="DBE2F9"/>
                </a:solidFill>
                <a:latin typeface="Arial" charset="0"/>
                <a:ea typeface="ＭＳ Ｐゴシック" charset="-128"/>
                <a:cs typeface="ＭＳ Ｐゴシック" charset="-128"/>
              </a:rPr>
              <a:t>they</a:t>
            </a:r>
            <a:r>
              <a:rPr lang="fr-FR" sz="1100" i="1" dirty="0">
                <a:solidFill>
                  <a:srgbClr val="DBE2F9"/>
                </a:solidFill>
                <a:latin typeface="Arial" charset="0"/>
                <a:ea typeface="ＭＳ Ｐゴシック" charset="-128"/>
                <a:cs typeface="ＭＳ Ｐゴシック" charset="-128"/>
              </a:rPr>
              <a:t> are not part of</a:t>
            </a:r>
          </a:p>
          <a:p>
            <a:pPr fontAlgn="base">
              <a:spcBef>
                <a:spcPct val="0"/>
              </a:spcBef>
              <a:spcAft>
                <a:spcPct val="0"/>
              </a:spcAft>
            </a:pPr>
            <a:r>
              <a:rPr lang="fr-FR" sz="1100" i="1" dirty="0">
                <a:solidFill>
                  <a:srgbClr val="DBE2F9"/>
                </a:solidFill>
                <a:latin typeface="Arial" charset="0"/>
                <a:ea typeface="ＭＳ Ｐゴシック" charset="-128"/>
                <a:cs typeface="ＭＳ Ｐゴシック" charset="-128"/>
              </a:rPr>
              <a:t>an </a:t>
            </a:r>
            <a:r>
              <a:rPr lang="fr-FR" sz="1100" i="1" dirty="0" err="1">
                <a:solidFill>
                  <a:srgbClr val="DBE2F9"/>
                </a:solidFill>
                <a:latin typeface="Arial" charset="0"/>
                <a:ea typeface="ＭＳ Ｐゴシック" charset="-128"/>
                <a:cs typeface="ＭＳ Ｐゴシック" charset="-128"/>
              </a:rPr>
              <a:t>integrated</a:t>
            </a:r>
            <a:r>
              <a:rPr lang="fr-FR" sz="1100" i="1" dirty="0">
                <a:solidFill>
                  <a:srgbClr val="DBE2F9"/>
                </a:solidFill>
                <a:latin typeface="Arial" charset="0"/>
                <a:ea typeface="ＭＳ Ｐゴシック" charset="-128"/>
                <a:cs typeface="ＭＳ Ｐゴシック" charset="-128"/>
              </a:rPr>
              <a:t> network.</a:t>
            </a:r>
            <a:endParaRPr lang="fr-FR" sz="1100" dirty="0">
              <a:solidFill>
                <a:srgbClr val="DBE2F9"/>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18342205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940475"/>
            <a:ext cx="9144000" cy="2893100"/>
          </a:xfrm>
          <a:prstGeom prst="rect">
            <a:avLst/>
          </a:prstGeom>
          <a:noFill/>
        </p:spPr>
        <p:txBody>
          <a:bodyPr wrap="square" rtlCol="0">
            <a:spAutoFit/>
          </a:bodyPr>
          <a:lstStyle/>
          <a:p>
            <a:pPr algn="ctr"/>
            <a:endParaRPr lang="fr-FR" sz="4400" dirty="0" smtClean="0">
              <a:solidFill>
                <a:srgbClr val="DBE2F9"/>
              </a:solidFill>
            </a:endParaRPr>
          </a:p>
          <a:p>
            <a:pPr algn="ctr"/>
            <a:r>
              <a:rPr lang="fr-FR" sz="5400" b="1" dirty="0" smtClean="0">
                <a:solidFill>
                  <a:srgbClr val="DBE2F9"/>
                </a:solidFill>
              </a:rPr>
              <a:t>Surveillance du ciel</a:t>
            </a:r>
          </a:p>
          <a:p>
            <a:pPr algn="ctr"/>
            <a:endParaRPr lang="fr-FR" sz="4400" dirty="0" smtClean="0">
              <a:solidFill>
                <a:srgbClr val="DBE2F9"/>
              </a:solidFill>
            </a:endParaRPr>
          </a:p>
          <a:p>
            <a:pPr algn="ctr"/>
            <a:endParaRPr lang="fr-FR" sz="4000" dirty="0" smtClean="0">
              <a:solidFill>
                <a:srgbClr val="DBE2F9"/>
              </a:solidFill>
            </a:endParaRPr>
          </a:p>
        </p:txBody>
      </p:sp>
      <p:sp>
        <p:nvSpPr>
          <p:cNvPr id="3" name="ZoneTexte 2"/>
          <p:cNvSpPr txBox="1"/>
          <p:nvPr/>
        </p:nvSpPr>
        <p:spPr>
          <a:xfrm>
            <a:off x="381000" y="3078540"/>
            <a:ext cx="8458200" cy="3170099"/>
          </a:xfrm>
          <a:prstGeom prst="rect">
            <a:avLst/>
          </a:prstGeom>
          <a:noFill/>
        </p:spPr>
        <p:txBody>
          <a:bodyPr wrap="square" rtlCol="0">
            <a:spAutoFit/>
          </a:bodyPr>
          <a:lstStyle/>
          <a:p>
            <a:pPr algn="ctr"/>
            <a:r>
              <a:rPr lang="fr-FR" sz="6000" b="1" dirty="0" smtClean="0">
                <a:solidFill>
                  <a:srgbClr val="000069"/>
                </a:solidFill>
              </a:rPr>
              <a:t>FRIPON</a:t>
            </a:r>
          </a:p>
          <a:p>
            <a:pPr algn="ctr"/>
            <a:r>
              <a:rPr lang="fr-FR" sz="2400" dirty="0" smtClean="0">
                <a:solidFill>
                  <a:srgbClr val="000069"/>
                </a:solidFill>
              </a:rPr>
              <a:t>(</a:t>
            </a:r>
            <a:r>
              <a:rPr lang="fr-FR" sz="2400" dirty="0" err="1" smtClean="0">
                <a:solidFill>
                  <a:srgbClr val="000069"/>
                </a:solidFill>
              </a:rPr>
              <a:t>Fireball</a:t>
            </a:r>
            <a:r>
              <a:rPr lang="fr-FR" sz="2400" dirty="0" smtClean="0">
                <a:solidFill>
                  <a:srgbClr val="000069"/>
                </a:solidFill>
              </a:rPr>
              <a:t> </a:t>
            </a:r>
            <a:r>
              <a:rPr lang="fr-FR" sz="2400" dirty="0" err="1" smtClean="0">
                <a:solidFill>
                  <a:srgbClr val="000069"/>
                </a:solidFill>
              </a:rPr>
              <a:t>Recovery</a:t>
            </a:r>
            <a:r>
              <a:rPr lang="fr-FR" sz="2400" dirty="0" smtClean="0">
                <a:solidFill>
                  <a:srgbClr val="000069"/>
                </a:solidFill>
              </a:rPr>
              <a:t> and </a:t>
            </a:r>
            <a:r>
              <a:rPr lang="fr-FR" sz="2400" dirty="0" err="1" smtClean="0">
                <a:solidFill>
                  <a:srgbClr val="000069"/>
                </a:solidFill>
              </a:rPr>
              <a:t>InterPlanetary</a:t>
            </a:r>
            <a:r>
              <a:rPr lang="fr-FR" sz="2400" dirty="0" smtClean="0">
                <a:solidFill>
                  <a:srgbClr val="000069"/>
                </a:solidFill>
              </a:rPr>
              <a:t> Observation Network):</a:t>
            </a:r>
          </a:p>
          <a:p>
            <a:pPr algn="ctr"/>
            <a:endParaRPr lang="fr-FR" sz="2400" dirty="0" smtClean="0">
              <a:solidFill>
                <a:srgbClr val="000069"/>
              </a:solidFill>
            </a:endParaRPr>
          </a:p>
          <a:p>
            <a:pPr algn="ctr"/>
            <a:r>
              <a:rPr lang="fr-FR" sz="2400" dirty="0" smtClean="0">
                <a:solidFill>
                  <a:srgbClr val="000069"/>
                </a:solidFill>
              </a:rPr>
              <a:t>réseau de caméras et réseau humain</a:t>
            </a:r>
          </a:p>
          <a:p>
            <a:pPr algn="ctr"/>
            <a:r>
              <a:rPr lang="fr-FR" sz="2400" dirty="0" smtClean="0">
                <a:solidFill>
                  <a:srgbClr val="DBE2F9"/>
                </a:solidFill>
              </a:rPr>
              <a:t> </a:t>
            </a:r>
          </a:p>
          <a:p>
            <a:pPr algn="ctr"/>
            <a:r>
              <a:rPr lang="fr-FR" sz="2400" dirty="0" smtClean="0">
                <a:solidFill>
                  <a:srgbClr val="000090"/>
                </a:solidFill>
              </a:rPr>
              <a:t>recherche financée par l’ANR</a:t>
            </a:r>
          </a:p>
          <a:p>
            <a:pPr algn="ctr"/>
            <a:r>
              <a:rPr lang="fr-FR" sz="2000" i="1" dirty="0" smtClean="0">
                <a:solidFill>
                  <a:srgbClr val="000090"/>
                </a:solidFill>
              </a:rPr>
              <a:t>Démarrage du financement: 1</a:t>
            </a:r>
            <a:r>
              <a:rPr lang="fr-FR" sz="2000" i="1" baseline="30000" dirty="0" smtClean="0">
                <a:solidFill>
                  <a:srgbClr val="000090"/>
                </a:solidFill>
              </a:rPr>
              <a:t>er</a:t>
            </a:r>
            <a:r>
              <a:rPr lang="fr-FR" sz="2000" i="1" dirty="0" smtClean="0">
                <a:solidFill>
                  <a:srgbClr val="000090"/>
                </a:solidFill>
              </a:rPr>
              <a:t> janvier 2014</a:t>
            </a:r>
            <a:endParaRPr lang="fr-FR" sz="2000" i="1" dirty="0">
              <a:solidFill>
                <a:srgbClr val="000090"/>
              </a:solidFill>
            </a:endParaRPr>
          </a:p>
        </p:txBody>
      </p:sp>
      <p:pic>
        <p:nvPicPr>
          <p:cNvPr id="4" name="Image 3" descr="label ANR bleu CMJN.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7503" y="4680741"/>
            <a:ext cx="1848014" cy="1916777"/>
          </a:xfrm>
          <a:prstGeom prst="rect">
            <a:avLst/>
          </a:prstGeom>
        </p:spPr>
      </p:pic>
    </p:spTree>
    <p:extLst>
      <p:ext uri="{BB962C8B-B14F-4D97-AF65-F5344CB8AC3E}">
        <p14:creationId xmlns:p14="http://schemas.microsoft.com/office/powerpoint/2010/main" val="13074445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descr="Screen Shot 2015-06-09 at 19.55.40.png"/>
          <p:cNvPicPr>
            <a:picLocks noChangeAspect="1"/>
          </p:cNvPicPr>
          <p:nvPr/>
        </p:nvPicPr>
        <p:blipFill rotWithShape="1">
          <a:blip r:embed="rId3">
            <a:extLst>
              <a:ext uri="{28A0092B-C50C-407E-A947-70E740481C1C}">
                <a14:useLocalDpi xmlns:a14="http://schemas.microsoft.com/office/drawing/2010/main" val="0"/>
              </a:ext>
            </a:extLst>
          </a:blip>
          <a:srcRect l="7133" t="-1" r="-11" b="-3919"/>
          <a:stretch/>
        </p:blipFill>
        <p:spPr>
          <a:xfrm>
            <a:off x="231861" y="-152846"/>
            <a:ext cx="8680278" cy="7391845"/>
          </a:xfrm>
          <a:prstGeom prst="rect">
            <a:avLst/>
          </a:prstGeom>
        </p:spPr>
      </p:pic>
    </p:spTree>
    <p:extLst>
      <p:ext uri="{BB962C8B-B14F-4D97-AF65-F5344CB8AC3E}">
        <p14:creationId xmlns:p14="http://schemas.microsoft.com/office/powerpoint/2010/main" val="127965920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0" y="381000"/>
            <a:ext cx="9144000" cy="6094476"/>
          </a:xfrm>
          <a:prstGeom prst="rect">
            <a:avLst/>
          </a:prstGeom>
        </p:spPr>
      </p:pic>
      <p:sp>
        <p:nvSpPr>
          <p:cNvPr id="3" name="ZoneTexte 2"/>
          <p:cNvSpPr txBox="1"/>
          <p:nvPr/>
        </p:nvSpPr>
        <p:spPr>
          <a:xfrm>
            <a:off x="565082" y="4348809"/>
            <a:ext cx="4177270" cy="1938992"/>
          </a:xfrm>
          <a:prstGeom prst="rect">
            <a:avLst/>
          </a:prstGeom>
          <a:solidFill>
            <a:schemeClr val="tx1">
              <a:lumMod val="75000"/>
              <a:lumOff val="25000"/>
              <a:alpha val="15000"/>
            </a:schemeClr>
          </a:solidFill>
        </p:spPr>
        <p:txBody>
          <a:bodyPr wrap="none" rtlCol="0">
            <a:spAutoFit/>
          </a:bodyPr>
          <a:lstStyle/>
          <a:p>
            <a:r>
              <a:rPr lang="en-GB" sz="2000" b="1" dirty="0" smtClean="0">
                <a:solidFill>
                  <a:srgbClr val="EAEDFF"/>
                </a:solidFill>
                <a:latin typeface="Calibri"/>
              </a:rPr>
              <a:t>-   Digital </a:t>
            </a:r>
            <a:r>
              <a:rPr lang="en-GB" sz="2000" b="1" dirty="0">
                <a:solidFill>
                  <a:srgbClr val="EAEDFF"/>
                </a:solidFill>
                <a:latin typeface="Calibri"/>
              </a:rPr>
              <a:t>cameras</a:t>
            </a:r>
            <a:br>
              <a:rPr lang="en-GB" sz="2000" b="1" dirty="0">
                <a:solidFill>
                  <a:srgbClr val="EAEDFF"/>
                </a:solidFill>
                <a:latin typeface="Calibri"/>
              </a:rPr>
            </a:br>
            <a:r>
              <a:rPr lang="en-GB" sz="2000" b="1" dirty="0">
                <a:solidFill>
                  <a:srgbClr val="EAEDFF"/>
                </a:solidFill>
                <a:latin typeface="Calibri"/>
              </a:rPr>
              <a:t> - </a:t>
            </a:r>
            <a:r>
              <a:rPr lang="en-GB" sz="2000" b="1" dirty="0" smtClean="0">
                <a:solidFill>
                  <a:srgbClr val="EAEDFF"/>
                </a:solidFill>
                <a:latin typeface="Calibri"/>
              </a:rPr>
              <a:t> 1.2 </a:t>
            </a:r>
            <a:r>
              <a:rPr lang="en-GB" sz="2000" b="1" dirty="0">
                <a:solidFill>
                  <a:srgbClr val="EAEDFF"/>
                </a:solidFill>
                <a:latin typeface="Calibri"/>
              </a:rPr>
              <a:t>megapixel chips</a:t>
            </a:r>
            <a:br>
              <a:rPr lang="en-GB" sz="2000" b="1" dirty="0">
                <a:solidFill>
                  <a:srgbClr val="EAEDFF"/>
                </a:solidFill>
                <a:latin typeface="Calibri"/>
              </a:rPr>
            </a:br>
            <a:r>
              <a:rPr lang="en-GB" sz="2000" b="1" dirty="0">
                <a:solidFill>
                  <a:srgbClr val="EAEDFF"/>
                </a:solidFill>
                <a:latin typeface="Calibri"/>
              </a:rPr>
              <a:t> - </a:t>
            </a:r>
            <a:r>
              <a:rPr lang="en-GB" sz="2000" b="1" dirty="0" smtClean="0">
                <a:solidFill>
                  <a:srgbClr val="EAEDFF"/>
                </a:solidFill>
                <a:latin typeface="Calibri"/>
              </a:rPr>
              <a:t> 10</a:t>
            </a:r>
            <a:r>
              <a:rPr lang="en-GB" sz="2000" b="1" baseline="30000" dirty="0">
                <a:solidFill>
                  <a:srgbClr val="EAEDFF"/>
                </a:solidFill>
                <a:latin typeface="Calibri"/>
              </a:rPr>
              <a:t>-6</a:t>
            </a:r>
            <a:r>
              <a:rPr lang="en-GB" sz="2000" b="1" dirty="0">
                <a:solidFill>
                  <a:srgbClr val="EAEDFF"/>
                </a:solidFill>
                <a:latin typeface="Calibri"/>
              </a:rPr>
              <a:t> sec exposure time for day time</a:t>
            </a:r>
            <a:br>
              <a:rPr lang="en-GB" sz="2000" b="1" dirty="0">
                <a:solidFill>
                  <a:srgbClr val="EAEDFF"/>
                </a:solidFill>
                <a:latin typeface="Calibri"/>
              </a:rPr>
            </a:br>
            <a:r>
              <a:rPr lang="en-GB" sz="2000" b="1" dirty="0">
                <a:solidFill>
                  <a:srgbClr val="EAEDFF"/>
                </a:solidFill>
                <a:latin typeface="Calibri"/>
              </a:rPr>
              <a:t> </a:t>
            </a:r>
            <a:r>
              <a:rPr lang="en-GB" sz="2000" b="1" dirty="0" smtClean="0">
                <a:solidFill>
                  <a:srgbClr val="EAEDFF"/>
                </a:solidFill>
                <a:latin typeface="Calibri"/>
              </a:rPr>
              <a:t>-  </a:t>
            </a:r>
            <a:r>
              <a:rPr lang="en-GB" sz="2000" b="1" dirty="0">
                <a:solidFill>
                  <a:srgbClr val="EAEDFF"/>
                </a:solidFill>
                <a:latin typeface="Calibri"/>
              </a:rPr>
              <a:t>30 fps</a:t>
            </a:r>
            <a:br>
              <a:rPr lang="en-GB" sz="2000" b="1" dirty="0">
                <a:solidFill>
                  <a:srgbClr val="EAEDFF"/>
                </a:solidFill>
                <a:latin typeface="Calibri"/>
              </a:rPr>
            </a:br>
            <a:r>
              <a:rPr lang="en-GB" sz="2000" b="1" dirty="0">
                <a:solidFill>
                  <a:srgbClr val="EAEDFF"/>
                </a:solidFill>
                <a:latin typeface="Calibri"/>
              </a:rPr>
              <a:t> </a:t>
            </a:r>
            <a:r>
              <a:rPr lang="en-GB" sz="2000" b="1" dirty="0" smtClean="0">
                <a:solidFill>
                  <a:srgbClr val="EAEDFF"/>
                </a:solidFill>
                <a:latin typeface="Calibri"/>
              </a:rPr>
              <a:t>-  </a:t>
            </a:r>
            <a:r>
              <a:rPr lang="en-GB" sz="2000" b="1" dirty="0">
                <a:solidFill>
                  <a:srgbClr val="EAEDFF"/>
                </a:solidFill>
                <a:latin typeface="Calibri"/>
              </a:rPr>
              <a:t>GigE Vision protocol</a:t>
            </a:r>
            <a:br>
              <a:rPr lang="en-GB" sz="2000" b="1" dirty="0">
                <a:solidFill>
                  <a:srgbClr val="EAEDFF"/>
                </a:solidFill>
                <a:latin typeface="Calibri"/>
              </a:rPr>
            </a:br>
            <a:r>
              <a:rPr lang="en-GB" sz="2000" b="1" dirty="0">
                <a:solidFill>
                  <a:srgbClr val="EAEDFF"/>
                </a:solidFill>
                <a:latin typeface="Calibri"/>
              </a:rPr>
              <a:t> </a:t>
            </a:r>
            <a:r>
              <a:rPr lang="en-GB" sz="2000" b="1" dirty="0" smtClean="0">
                <a:solidFill>
                  <a:srgbClr val="EAEDFF"/>
                </a:solidFill>
                <a:latin typeface="Calibri"/>
              </a:rPr>
              <a:t>-  </a:t>
            </a:r>
            <a:r>
              <a:rPr lang="en-GB" sz="2000" b="1" dirty="0" err="1">
                <a:solidFill>
                  <a:srgbClr val="EAEDFF"/>
                </a:solidFill>
                <a:latin typeface="Calibri"/>
              </a:rPr>
              <a:t>PoE</a:t>
            </a:r>
            <a:r>
              <a:rPr lang="en-GB" sz="2000" b="1" dirty="0">
                <a:solidFill>
                  <a:srgbClr val="EAEDFF"/>
                </a:solidFill>
                <a:latin typeface="Calibri"/>
              </a:rPr>
              <a:t> allowing 100 m single cable</a:t>
            </a:r>
            <a:r>
              <a:rPr lang="fr-FR" sz="2000" b="1" dirty="0">
                <a:solidFill>
                  <a:srgbClr val="EAEDFF"/>
                </a:solidFill>
                <a:latin typeface="Calibri"/>
              </a:rPr>
              <a:t> </a:t>
            </a:r>
          </a:p>
        </p:txBody>
      </p:sp>
    </p:spTree>
    <p:extLst>
      <p:ext uri="{BB962C8B-B14F-4D97-AF65-F5344CB8AC3E}">
        <p14:creationId xmlns:p14="http://schemas.microsoft.com/office/powerpoint/2010/main" val="138711474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Image 11" descr="Les caméras poussen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8265" y="13120"/>
            <a:ext cx="7687471" cy="6844880"/>
          </a:xfrm>
          <a:prstGeom prst="rect">
            <a:avLst/>
          </a:prstGeom>
        </p:spPr>
      </p:pic>
    </p:spTree>
    <p:extLst>
      <p:ext uri="{BB962C8B-B14F-4D97-AF65-F5344CB8AC3E}">
        <p14:creationId xmlns:p14="http://schemas.microsoft.com/office/powerpoint/2010/main" val="258737017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08000" y="1143000"/>
            <a:ext cx="8128000" cy="45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38" name="AutoShape 2"/>
          <p:cNvSpPr>
            <a:spLocks noChangeAspect="1" noChangeArrowheads="1"/>
          </p:cNvSpPr>
          <p:nvPr>
            <a:videoFile r:link="rId2"/>
            <p:extLst>
              <p:ext uri="{DAA4B4D4-6D71-4841-9C94-3DE7FCFB9230}">
                <p14:media xmlns:p14="http://schemas.microsoft.com/office/powerpoint/2010/main" r:link="rId1"/>
              </p:ext>
            </p:extLst>
          </p:nvPr>
        </p:nvSpPr>
        <p:spPr bwMode="auto">
          <a:xfrm>
            <a:off x="1439865" y="900116"/>
            <a:ext cx="6659562" cy="52197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803" tIns="45404" rIns="90803" bIns="45404"/>
          <a:lstStyle/>
          <a:p>
            <a:pPr defTabSz="446243" fontAlgn="base">
              <a:spcBef>
                <a:spcPct val="0"/>
              </a:spcBef>
              <a:spcAft>
                <a:spcPct val="0"/>
              </a:spcAft>
              <a:buClr>
                <a:srgbClr val="000000"/>
              </a:buClr>
              <a:buSzPct val="100000"/>
              <a:buFont typeface="Times New Roman" charset="0"/>
              <a:buNone/>
            </a:pPr>
            <a:endParaRPr lang="fr-FR" sz="2400">
              <a:solidFill>
                <a:srgbClr val="FFFFFF"/>
              </a:solidFill>
              <a:latin typeface="Arial" charset="0"/>
              <a:ea typeface="ＭＳ Ｐゴシック" charset="0"/>
              <a:cs typeface="ＭＳ Ｐゴシック" charset="0"/>
            </a:endParaRPr>
          </a:p>
        </p:txBody>
      </p:sp>
      <p:pic>
        <p:nvPicPr>
          <p:cNvPr id="2" name="0197-short_converted.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07504" y="-452886"/>
            <a:ext cx="8968996" cy="7338270"/>
          </a:xfrm>
          <a:prstGeom prst="rect">
            <a:avLst/>
          </a:prstGeom>
        </p:spPr>
      </p:pic>
      <p:sp>
        <p:nvSpPr>
          <p:cNvPr id="5" name="Rectangle 4"/>
          <p:cNvSpPr/>
          <p:nvPr/>
        </p:nvSpPr>
        <p:spPr bwMode="auto">
          <a:xfrm>
            <a:off x="0" y="-675456"/>
            <a:ext cx="9144000" cy="936104"/>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49263" fontAlgn="base">
              <a:spcBef>
                <a:spcPct val="0"/>
              </a:spcBef>
              <a:spcAft>
                <a:spcPct val="0"/>
              </a:spcAft>
              <a:buClr>
                <a:srgbClr val="000000"/>
              </a:buClr>
              <a:buSzPct val="100000"/>
              <a:buFont typeface="Times New Roman" charset="0"/>
              <a:buNone/>
            </a:pPr>
            <a:endParaRPr lang="fr-FR"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7633490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338"/>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14338"/>
                                        </p:tgtEl>
                                      </p:cBhvr>
                                    </p:cmd>
                                  </p:childTnLst>
                                </p:cTn>
                              </p:par>
                            </p:childTnLst>
                          </p:cTn>
                        </p:par>
                      </p:childTnLst>
                    </p:cTn>
                  </p:par>
                </p:childTnLst>
              </p:cTn>
              <p:nextCondLst>
                <p:cond evt="onClick" delay="0">
                  <p:tgtEl>
                    <p:spTgt spid="14338"/>
                  </p:tgtEl>
                </p:cond>
              </p:nextCondLst>
            </p:seq>
            <p:video>
              <p:cMediaNode vol="80000">
                <p:cTn id="12" fill="hold" display="0">
                  <p:stCondLst>
                    <p:cond delay="indefinite"/>
                  </p:stCondLst>
                </p:cTn>
                <p:tgtEl>
                  <p:spTgt spid="14338"/>
                </p:tgtEl>
              </p:cMediaNode>
            </p:video>
            <p:video fullScrn="1">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2983089" y="0"/>
            <a:ext cx="5921350" cy="6858000"/>
          </a:xfrm>
          <a:prstGeom prst="rect">
            <a:avLst/>
          </a:prstGeom>
        </p:spPr>
      </p:pic>
      <p:sp>
        <p:nvSpPr>
          <p:cNvPr id="3" name="ZoneTexte 2"/>
          <p:cNvSpPr txBox="1"/>
          <p:nvPr/>
        </p:nvSpPr>
        <p:spPr>
          <a:xfrm>
            <a:off x="112889" y="225778"/>
            <a:ext cx="2765778" cy="1323439"/>
          </a:xfrm>
          <a:prstGeom prst="rect">
            <a:avLst/>
          </a:prstGeom>
          <a:noFill/>
        </p:spPr>
        <p:txBody>
          <a:bodyPr wrap="square" rtlCol="0">
            <a:spAutoFit/>
          </a:bodyPr>
          <a:lstStyle/>
          <a:p>
            <a:r>
              <a:rPr lang="fr-FR" sz="2000" b="1" dirty="0" smtClean="0">
                <a:solidFill>
                  <a:srgbClr val="EAEDFF"/>
                </a:solidFill>
                <a:latin typeface="Calibri"/>
              </a:rPr>
              <a:t>Première détection triple par les caméras de test du réseau FRIPON, </a:t>
            </a:r>
            <a:r>
              <a:rPr lang="fr-FR" sz="2000" b="1" dirty="0" err="1" smtClean="0">
                <a:solidFill>
                  <a:srgbClr val="EAEDFF"/>
                </a:solidFill>
                <a:latin typeface="Calibri"/>
              </a:rPr>
              <a:t>Juie</a:t>
            </a:r>
            <a:r>
              <a:rPr lang="fr-FR" sz="2000" b="1" dirty="0" smtClean="0">
                <a:solidFill>
                  <a:srgbClr val="EAEDFF"/>
                </a:solidFill>
                <a:latin typeface="Calibri"/>
              </a:rPr>
              <a:t> 2015 </a:t>
            </a:r>
            <a:endParaRPr lang="fr-FR" sz="2000" b="1" dirty="0">
              <a:solidFill>
                <a:srgbClr val="EAEDFF"/>
              </a:solidFill>
              <a:latin typeface="Calibri"/>
            </a:endParaRPr>
          </a:p>
        </p:txBody>
      </p:sp>
      <p:pic>
        <p:nvPicPr>
          <p:cNvPr id="4" name="Image 3" descr="Capture d'écran 2015-07-27 13.26.2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4" y="3376738"/>
            <a:ext cx="2991583" cy="3467753"/>
          </a:xfrm>
          <a:prstGeom prst="rect">
            <a:avLst/>
          </a:prstGeom>
        </p:spPr>
      </p:pic>
    </p:spTree>
    <p:extLst>
      <p:ext uri="{BB962C8B-B14F-4D97-AF65-F5344CB8AC3E}">
        <p14:creationId xmlns:p14="http://schemas.microsoft.com/office/powerpoint/2010/main" val="366090564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Fond diapo méthode de détec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2700"/>
            <a:ext cx="9093200" cy="6819900"/>
          </a:xfrm>
          <a:prstGeom prst="rect">
            <a:avLst/>
          </a:prstGeom>
        </p:spPr>
      </p:pic>
      <p:sp>
        <p:nvSpPr>
          <p:cNvPr id="3" name="ZoneTexte 2"/>
          <p:cNvSpPr txBox="1"/>
          <p:nvPr/>
        </p:nvSpPr>
        <p:spPr>
          <a:xfrm>
            <a:off x="358926" y="6103808"/>
            <a:ext cx="5493611" cy="523220"/>
          </a:xfrm>
          <a:prstGeom prst="rect">
            <a:avLst/>
          </a:prstGeom>
          <a:noFill/>
          <a:ln>
            <a:solidFill>
              <a:schemeClr val="bg1"/>
            </a:solidFill>
          </a:ln>
        </p:spPr>
        <p:txBody>
          <a:bodyPr wrap="none" rtlCol="0">
            <a:spAutoFit/>
          </a:bodyPr>
          <a:lstStyle/>
          <a:p>
            <a:pPr algn="ctr"/>
            <a:r>
              <a:rPr lang="fr-FR" sz="2800" b="1" dirty="0" err="1">
                <a:solidFill>
                  <a:srgbClr val="7EB606">
                    <a:lumMod val="20000"/>
                    <a:lumOff val="80000"/>
                  </a:srgbClr>
                </a:solidFill>
                <a:latin typeface="Calibri"/>
              </a:rPr>
              <a:t>https</a:t>
            </a:r>
            <a:r>
              <a:rPr lang="fr-FR" sz="2800" b="1" dirty="0">
                <a:solidFill>
                  <a:srgbClr val="7EB606">
                    <a:lumMod val="20000"/>
                    <a:lumOff val="80000"/>
                  </a:srgbClr>
                </a:solidFill>
                <a:latin typeface="Calibri"/>
              </a:rPr>
              <a:t>://</a:t>
            </a:r>
            <a:r>
              <a:rPr lang="fr-FR" sz="2800" b="1" dirty="0" err="1">
                <a:solidFill>
                  <a:srgbClr val="7EB606">
                    <a:lumMod val="20000"/>
                    <a:lumOff val="80000"/>
                  </a:srgbClr>
                </a:solidFill>
                <a:latin typeface="Calibri"/>
              </a:rPr>
              <a:t>github.com</a:t>
            </a:r>
            <a:r>
              <a:rPr lang="fr-FR" sz="2800" b="1" dirty="0">
                <a:solidFill>
                  <a:srgbClr val="7EB606">
                    <a:lumMod val="20000"/>
                    <a:lumOff val="80000"/>
                  </a:srgbClr>
                </a:solidFill>
                <a:latin typeface="Calibri"/>
              </a:rPr>
              <a:t>/fripon/</a:t>
            </a:r>
            <a:r>
              <a:rPr lang="fr-FR" sz="2800" b="1" dirty="0" err="1">
                <a:solidFill>
                  <a:srgbClr val="7EB606">
                    <a:lumMod val="20000"/>
                    <a:lumOff val="80000"/>
                  </a:srgbClr>
                </a:solidFill>
                <a:latin typeface="Calibri"/>
              </a:rPr>
              <a:t>freeture</a:t>
            </a:r>
            <a:endParaRPr lang="fr-FR" sz="2800" b="1" dirty="0">
              <a:solidFill>
                <a:srgbClr val="7EB606">
                  <a:lumMod val="20000"/>
                  <a:lumOff val="80000"/>
                </a:srgbClr>
              </a:solidFill>
              <a:latin typeface="Calibri"/>
            </a:endParaRPr>
          </a:p>
        </p:txBody>
      </p:sp>
      <p:sp>
        <p:nvSpPr>
          <p:cNvPr id="5" name="ZoneTexte 4"/>
          <p:cNvSpPr txBox="1"/>
          <p:nvPr/>
        </p:nvSpPr>
        <p:spPr>
          <a:xfrm>
            <a:off x="534737" y="387684"/>
            <a:ext cx="4709342" cy="646331"/>
          </a:xfrm>
          <a:prstGeom prst="rect">
            <a:avLst/>
          </a:prstGeom>
          <a:noFill/>
        </p:spPr>
        <p:txBody>
          <a:bodyPr wrap="none" rtlCol="0">
            <a:spAutoFit/>
          </a:bodyPr>
          <a:lstStyle/>
          <a:p>
            <a:r>
              <a:rPr lang="fr-FR" sz="3600" b="1" dirty="0" smtClean="0">
                <a:solidFill>
                  <a:srgbClr val="EAFDC1"/>
                </a:solidFill>
                <a:latin typeface="Calibri"/>
              </a:rPr>
              <a:t>Méthode </a:t>
            </a:r>
            <a:r>
              <a:rPr lang="fr-FR" sz="3600" b="1" smtClean="0">
                <a:solidFill>
                  <a:srgbClr val="EAFDC1"/>
                </a:solidFill>
                <a:latin typeface="Calibri"/>
              </a:rPr>
              <a:t>de détection </a:t>
            </a:r>
            <a:r>
              <a:rPr lang="fr-FR" sz="3600" b="1" dirty="0" smtClean="0">
                <a:solidFill>
                  <a:srgbClr val="EAFDC1"/>
                </a:solidFill>
                <a:latin typeface="Calibri"/>
              </a:rPr>
              <a:t>:</a:t>
            </a:r>
            <a:endParaRPr lang="fr-FR" sz="3600" b="1" dirty="0">
              <a:solidFill>
                <a:srgbClr val="EAFDC1"/>
              </a:solidFill>
              <a:latin typeface="Calibri"/>
            </a:endParaRPr>
          </a:p>
        </p:txBody>
      </p:sp>
      <p:grpSp>
        <p:nvGrpSpPr>
          <p:cNvPr id="11" name="Grouper 10"/>
          <p:cNvGrpSpPr/>
          <p:nvPr/>
        </p:nvGrpSpPr>
        <p:grpSpPr>
          <a:xfrm>
            <a:off x="399030" y="1667037"/>
            <a:ext cx="8317172" cy="928150"/>
            <a:chOff x="399030" y="1667037"/>
            <a:chExt cx="8317172" cy="928150"/>
          </a:xfrm>
        </p:grpSpPr>
        <p:sp>
          <p:nvSpPr>
            <p:cNvPr id="6" name="ZoneTexte 5"/>
            <p:cNvSpPr txBox="1"/>
            <p:nvPr/>
          </p:nvSpPr>
          <p:spPr>
            <a:xfrm>
              <a:off x="399030" y="1805537"/>
              <a:ext cx="1833495" cy="646331"/>
            </a:xfrm>
            <a:prstGeom prst="rect">
              <a:avLst/>
            </a:prstGeom>
            <a:noFill/>
          </p:spPr>
          <p:txBody>
            <a:bodyPr wrap="square" rtlCol="0">
              <a:spAutoFit/>
            </a:bodyPr>
            <a:lstStyle/>
            <a:p>
              <a:pPr algn="ctr"/>
              <a:r>
                <a:rPr lang="fr-FR" b="1" dirty="0" smtClean="0">
                  <a:solidFill>
                    <a:prstClr val="black"/>
                  </a:solidFill>
                  <a:latin typeface="Calibri"/>
                </a:rPr>
                <a:t>1) Filtrage: carte des changements</a:t>
              </a:r>
              <a:endParaRPr lang="fr-FR" b="1" dirty="0">
                <a:solidFill>
                  <a:prstClr val="black"/>
                </a:solidFill>
                <a:latin typeface="Calibri"/>
              </a:endParaRPr>
            </a:p>
          </p:txBody>
        </p:sp>
        <p:sp>
          <p:nvSpPr>
            <p:cNvPr id="7" name="ZoneTexte 6"/>
            <p:cNvSpPr txBox="1"/>
            <p:nvPr/>
          </p:nvSpPr>
          <p:spPr>
            <a:xfrm>
              <a:off x="2713789" y="1667037"/>
              <a:ext cx="2192421" cy="923330"/>
            </a:xfrm>
            <a:prstGeom prst="rect">
              <a:avLst/>
            </a:prstGeom>
            <a:noFill/>
          </p:spPr>
          <p:txBody>
            <a:bodyPr wrap="square" rtlCol="0">
              <a:spAutoFit/>
            </a:bodyPr>
            <a:lstStyle/>
            <a:p>
              <a:pPr algn="ctr"/>
              <a:r>
                <a:rPr lang="fr-FR" b="1" dirty="0" smtClean="0">
                  <a:solidFill>
                    <a:prstClr val="black"/>
                  </a:solidFill>
                  <a:latin typeface="Calibri"/>
                </a:rPr>
                <a:t>2) Sélection de régions: carte des évènements locaux</a:t>
              </a:r>
              <a:endParaRPr lang="fr-FR" b="1" dirty="0">
                <a:solidFill>
                  <a:prstClr val="black"/>
                </a:solidFill>
                <a:latin typeface="Calibri"/>
              </a:endParaRPr>
            </a:p>
          </p:txBody>
        </p:sp>
        <p:sp>
          <p:nvSpPr>
            <p:cNvPr id="8" name="ZoneTexte 7"/>
            <p:cNvSpPr txBox="1"/>
            <p:nvPr/>
          </p:nvSpPr>
          <p:spPr>
            <a:xfrm>
              <a:off x="5310586" y="1671857"/>
              <a:ext cx="1833495" cy="923330"/>
            </a:xfrm>
            <a:prstGeom prst="rect">
              <a:avLst/>
            </a:prstGeom>
            <a:noFill/>
          </p:spPr>
          <p:txBody>
            <a:bodyPr wrap="square" rtlCol="0">
              <a:spAutoFit/>
            </a:bodyPr>
            <a:lstStyle/>
            <a:p>
              <a:pPr algn="ctr"/>
              <a:r>
                <a:rPr lang="fr-FR" b="1" dirty="0" smtClean="0">
                  <a:solidFill>
                    <a:prstClr val="black"/>
                  </a:solidFill>
                  <a:latin typeface="Calibri"/>
                </a:rPr>
                <a:t>3) Liste des évènements globaux (GE)</a:t>
              </a:r>
              <a:endParaRPr lang="fr-FR" b="1" dirty="0">
                <a:solidFill>
                  <a:prstClr val="black"/>
                </a:solidFill>
                <a:latin typeface="Calibri"/>
              </a:endParaRPr>
            </a:p>
          </p:txBody>
        </p:sp>
        <p:sp>
          <p:nvSpPr>
            <p:cNvPr id="9" name="ZoneTexte 8"/>
            <p:cNvSpPr txBox="1"/>
            <p:nvPr/>
          </p:nvSpPr>
          <p:spPr>
            <a:xfrm>
              <a:off x="7491649" y="1805537"/>
              <a:ext cx="1224553" cy="646331"/>
            </a:xfrm>
            <a:prstGeom prst="rect">
              <a:avLst/>
            </a:prstGeom>
            <a:noFill/>
          </p:spPr>
          <p:txBody>
            <a:bodyPr wrap="square" rtlCol="0">
              <a:spAutoFit/>
            </a:bodyPr>
            <a:lstStyle/>
            <a:p>
              <a:pPr algn="ctr"/>
              <a:r>
                <a:rPr lang="fr-FR" b="1" dirty="0">
                  <a:solidFill>
                    <a:prstClr val="black"/>
                  </a:solidFill>
                  <a:latin typeface="Calibri"/>
                </a:rPr>
                <a:t>4</a:t>
              </a:r>
              <a:r>
                <a:rPr lang="fr-FR" b="1" dirty="0" smtClean="0">
                  <a:solidFill>
                    <a:prstClr val="black"/>
                  </a:solidFill>
                  <a:latin typeface="Calibri"/>
                </a:rPr>
                <a:t>) Analyse des GE</a:t>
              </a:r>
              <a:endParaRPr lang="fr-FR" b="1" dirty="0">
                <a:solidFill>
                  <a:prstClr val="black"/>
                </a:solidFill>
                <a:latin typeface="Calibri"/>
              </a:endParaRPr>
            </a:p>
          </p:txBody>
        </p:sp>
      </p:grpSp>
      <p:sp>
        <p:nvSpPr>
          <p:cNvPr id="10" name="ZoneTexte 9"/>
          <p:cNvSpPr txBox="1"/>
          <p:nvPr/>
        </p:nvSpPr>
        <p:spPr>
          <a:xfrm>
            <a:off x="385662" y="5133436"/>
            <a:ext cx="1686443" cy="584776"/>
          </a:xfrm>
          <a:prstGeom prst="rect">
            <a:avLst/>
          </a:prstGeom>
          <a:noFill/>
        </p:spPr>
        <p:txBody>
          <a:bodyPr wrap="square" rtlCol="0">
            <a:spAutoFit/>
          </a:bodyPr>
          <a:lstStyle/>
          <a:p>
            <a:pPr algn="ctr"/>
            <a:r>
              <a:rPr lang="fr-FR" sz="1600" b="1" dirty="0" smtClean="0">
                <a:solidFill>
                  <a:srgbClr val="FFFFFF"/>
                </a:solidFill>
                <a:latin typeface="Calibri"/>
              </a:rPr>
              <a:t>Carte </a:t>
            </a:r>
            <a:r>
              <a:rPr lang="fr-FR" sz="1600" b="1" dirty="0" err="1" smtClean="0">
                <a:solidFill>
                  <a:srgbClr val="FFFFFF"/>
                </a:solidFill>
                <a:latin typeface="Calibri"/>
              </a:rPr>
              <a:t>évnmts</a:t>
            </a:r>
            <a:r>
              <a:rPr lang="fr-FR" sz="1600" b="1" dirty="0" smtClean="0">
                <a:solidFill>
                  <a:srgbClr val="FFFFFF"/>
                </a:solidFill>
                <a:latin typeface="Calibri"/>
              </a:rPr>
              <a:t> (LE)</a:t>
            </a:r>
          </a:p>
          <a:p>
            <a:pPr algn="ctr"/>
            <a:r>
              <a:rPr lang="fr-FR" sz="1600" b="1" dirty="0" smtClean="0">
                <a:solidFill>
                  <a:srgbClr val="FFFFFF"/>
                </a:solidFill>
                <a:latin typeface="Calibri"/>
              </a:rPr>
              <a:t>Frame n-2</a:t>
            </a:r>
            <a:endParaRPr lang="fr-FR" sz="1600" b="1" dirty="0">
              <a:solidFill>
                <a:srgbClr val="FFFFFF"/>
              </a:solidFill>
              <a:latin typeface="Calibri"/>
            </a:endParaRPr>
          </a:p>
        </p:txBody>
      </p:sp>
      <p:sp>
        <p:nvSpPr>
          <p:cNvPr id="12" name="ZoneTexte 11"/>
          <p:cNvSpPr txBox="1"/>
          <p:nvPr/>
        </p:nvSpPr>
        <p:spPr>
          <a:xfrm>
            <a:off x="2236835" y="5133436"/>
            <a:ext cx="1686443" cy="584776"/>
          </a:xfrm>
          <a:prstGeom prst="rect">
            <a:avLst/>
          </a:prstGeom>
          <a:noFill/>
        </p:spPr>
        <p:txBody>
          <a:bodyPr wrap="square" rtlCol="0">
            <a:spAutoFit/>
          </a:bodyPr>
          <a:lstStyle/>
          <a:p>
            <a:pPr algn="ctr"/>
            <a:r>
              <a:rPr lang="fr-FR" sz="1600" b="1" dirty="0">
                <a:solidFill>
                  <a:srgbClr val="FFFFFF"/>
                </a:solidFill>
              </a:rPr>
              <a:t>Carte </a:t>
            </a:r>
            <a:r>
              <a:rPr lang="fr-FR" sz="1600" b="1" dirty="0" err="1">
                <a:solidFill>
                  <a:srgbClr val="FFFFFF"/>
                </a:solidFill>
              </a:rPr>
              <a:t>évnmts</a:t>
            </a:r>
            <a:r>
              <a:rPr lang="fr-FR" sz="1600" b="1" dirty="0" smtClean="0">
                <a:solidFill>
                  <a:srgbClr val="FFFFFF"/>
                </a:solidFill>
                <a:latin typeface="Calibri"/>
              </a:rPr>
              <a:t> (LE)</a:t>
            </a:r>
          </a:p>
          <a:p>
            <a:pPr algn="ctr"/>
            <a:r>
              <a:rPr lang="fr-FR" sz="1600" b="1" dirty="0" smtClean="0">
                <a:solidFill>
                  <a:srgbClr val="FFFFFF"/>
                </a:solidFill>
                <a:latin typeface="Calibri"/>
              </a:rPr>
              <a:t>Frame n-1</a:t>
            </a:r>
            <a:endParaRPr lang="fr-FR" sz="1600" b="1" dirty="0">
              <a:solidFill>
                <a:srgbClr val="FFFFFF"/>
              </a:solidFill>
              <a:latin typeface="Calibri"/>
            </a:endParaRPr>
          </a:p>
        </p:txBody>
      </p:sp>
      <p:sp>
        <p:nvSpPr>
          <p:cNvPr id="13" name="ZoneTexte 12"/>
          <p:cNvSpPr txBox="1"/>
          <p:nvPr/>
        </p:nvSpPr>
        <p:spPr>
          <a:xfrm>
            <a:off x="4099252" y="5133436"/>
            <a:ext cx="1686443" cy="584776"/>
          </a:xfrm>
          <a:prstGeom prst="rect">
            <a:avLst/>
          </a:prstGeom>
          <a:noFill/>
        </p:spPr>
        <p:txBody>
          <a:bodyPr wrap="square" rtlCol="0">
            <a:spAutoFit/>
          </a:bodyPr>
          <a:lstStyle/>
          <a:p>
            <a:pPr algn="ctr"/>
            <a:r>
              <a:rPr lang="fr-FR" sz="1600" b="1" dirty="0">
                <a:solidFill>
                  <a:srgbClr val="FFFFFF"/>
                </a:solidFill>
              </a:rPr>
              <a:t>Carte </a:t>
            </a:r>
            <a:r>
              <a:rPr lang="fr-FR" sz="1600" b="1" dirty="0" err="1" smtClean="0">
                <a:solidFill>
                  <a:srgbClr val="FFFFFF"/>
                </a:solidFill>
              </a:rPr>
              <a:t>évnmts</a:t>
            </a:r>
            <a:r>
              <a:rPr lang="fr-FR" sz="1600" b="1" dirty="0" smtClean="0">
                <a:solidFill>
                  <a:srgbClr val="FFFFFF"/>
                </a:solidFill>
              </a:rPr>
              <a:t> </a:t>
            </a:r>
            <a:r>
              <a:rPr lang="fr-FR" sz="1600" b="1" dirty="0" smtClean="0">
                <a:solidFill>
                  <a:srgbClr val="FFFFFF"/>
                </a:solidFill>
                <a:latin typeface="Calibri"/>
              </a:rPr>
              <a:t>(LE)</a:t>
            </a:r>
          </a:p>
          <a:p>
            <a:pPr algn="ctr"/>
            <a:r>
              <a:rPr lang="fr-FR" sz="1600" b="1" dirty="0" smtClean="0">
                <a:solidFill>
                  <a:srgbClr val="FFFFFF"/>
                </a:solidFill>
                <a:latin typeface="Calibri"/>
              </a:rPr>
              <a:t>Frame n</a:t>
            </a:r>
            <a:endParaRPr lang="fr-FR" sz="1600" b="1" dirty="0">
              <a:solidFill>
                <a:srgbClr val="FFFFFF"/>
              </a:solidFill>
              <a:latin typeface="Calibri"/>
            </a:endParaRPr>
          </a:p>
        </p:txBody>
      </p:sp>
      <p:sp>
        <p:nvSpPr>
          <p:cNvPr id="14" name="ZoneTexte 13"/>
          <p:cNvSpPr txBox="1"/>
          <p:nvPr/>
        </p:nvSpPr>
        <p:spPr>
          <a:xfrm>
            <a:off x="6256422" y="5133436"/>
            <a:ext cx="1991897" cy="584776"/>
          </a:xfrm>
          <a:prstGeom prst="rect">
            <a:avLst/>
          </a:prstGeom>
          <a:noFill/>
        </p:spPr>
        <p:txBody>
          <a:bodyPr wrap="square" rtlCol="0">
            <a:spAutoFit/>
          </a:bodyPr>
          <a:lstStyle/>
          <a:p>
            <a:pPr algn="ctr"/>
            <a:r>
              <a:rPr lang="fr-FR" sz="1600" b="1" dirty="0" smtClean="0">
                <a:solidFill>
                  <a:srgbClr val="FFFFFF"/>
                </a:solidFill>
                <a:latin typeface="Calibri"/>
              </a:rPr>
              <a:t>1 </a:t>
            </a:r>
            <a:r>
              <a:rPr lang="fr-FR" sz="1600" b="1" dirty="0" err="1" smtClean="0">
                <a:solidFill>
                  <a:srgbClr val="FFFFFF"/>
                </a:solidFill>
              </a:rPr>
              <a:t>Évnmt</a:t>
            </a:r>
            <a:r>
              <a:rPr lang="fr-FR" sz="1600" b="1" dirty="0" smtClean="0">
                <a:solidFill>
                  <a:srgbClr val="FFFFFF"/>
                </a:solidFill>
              </a:rPr>
              <a:t> global </a:t>
            </a:r>
            <a:r>
              <a:rPr lang="fr-FR" sz="1600" b="1" dirty="0" smtClean="0">
                <a:solidFill>
                  <a:srgbClr val="FFFFFF"/>
                </a:solidFill>
                <a:latin typeface="Calibri"/>
              </a:rPr>
              <a:t>(</a:t>
            </a:r>
            <a:r>
              <a:rPr lang="fr-FR" sz="1600" b="1" dirty="0">
                <a:solidFill>
                  <a:srgbClr val="FFFFFF"/>
                </a:solidFill>
                <a:latin typeface="Calibri"/>
              </a:rPr>
              <a:t>G</a:t>
            </a:r>
            <a:r>
              <a:rPr lang="fr-FR" sz="1600" b="1" dirty="0" smtClean="0">
                <a:solidFill>
                  <a:srgbClr val="FFFFFF"/>
                </a:solidFill>
                <a:latin typeface="Calibri"/>
              </a:rPr>
              <a:t>E)</a:t>
            </a:r>
          </a:p>
          <a:p>
            <a:pPr algn="ctr"/>
            <a:r>
              <a:rPr lang="fr-FR" sz="1600" b="1" dirty="0" smtClean="0">
                <a:solidFill>
                  <a:srgbClr val="FFFFFF"/>
                </a:solidFill>
                <a:latin typeface="Calibri"/>
              </a:rPr>
              <a:t>Frame n</a:t>
            </a:r>
            <a:endParaRPr lang="fr-FR" sz="1600" b="1" dirty="0">
              <a:solidFill>
                <a:srgbClr val="FFFFFF"/>
              </a:solidFill>
              <a:latin typeface="Calibri"/>
            </a:endParaRPr>
          </a:p>
        </p:txBody>
      </p:sp>
    </p:spTree>
    <p:extLst>
      <p:ext uri="{BB962C8B-B14F-4D97-AF65-F5344CB8AC3E}">
        <p14:creationId xmlns:p14="http://schemas.microsoft.com/office/powerpoint/2010/main" val="167775533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pture d’écran 2013-04-09 à 17.23.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0007"/>
            <a:ext cx="3496533" cy="2664479"/>
          </a:xfrm>
          <a:prstGeom prst="rect">
            <a:avLst/>
          </a:prstGeom>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7633" y="2150307"/>
            <a:ext cx="5647467" cy="3866971"/>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ZoneTexte 1"/>
          <p:cNvSpPr txBox="1"/>
          <p:nvPr/>
        </p:nvSpPr>
        <p:spPr>
          <a:xfrm>
            <a:off x="1460500" y="247372"/>
            <a:ext cx="7912100" cy="461665"/>
          </a:xfrm>
          <a:prstGeom prst="rect">
            <a:avLst/>
          </a:prstGeom>
          <a:noFill/>
        </p:spPr>
        <p:txBody>
          <a:bodyPr wrap="square" rtlCol="0">
            <a:spAutoFit/>
          </a:bodyPr>
          <a:lstStyle/>
          <a:p>
            <a:r>
              <a:rPr lang="fr-FR" sz="2400" dirty="0" smtClean="0">
                <a:solidFill>
                  <a:srgbClr val="FFFFFF"/>
                </a:solidFill>
              </a:rPr>
              <a:t>Exemple de données pour le Calcul du </a:t>
            </a:r>
            <a:r>
              <a:rPr lang="fr-FR" sz="2400" dirty="0" err="1" smtClean="0">
                <a:solidFill>
                  <a:srgbClr val="FFFFFF"/>
                </a:solidFill>
              </a:rPr>
              <a:t>Dark</a:t>
            </a:r>
            <a:r>
              <a:rPr lang="fr-FR" sz="2400" dirty="0" smtClean="0">
                <a:solidFill>
                  <a:srgbClr val="FFFFFF"/>
                </a:solidFill>
              </a:rPr>
              <a:t> Flight</a:t>
            </a:r>
            <a:endParaRPr lang="fr-FR" sz="2400" dirty="0">
              <a:solidFill>
                <a:srgbClr val="FFFFFF"/>
              </a:solidFill>
            </a:endParaRPr>
          </a:p>
        </p:txBody>
      </p:sp>
    </p:spTree>
    <p:extLst>
      <p:ext uri="{BB962C8B-B14F-4D97-AF65-F5344CB8AC3E}">
        <p14:creationId xmlns:p14="http://schemas.microsoft.com/office/powerpoint/2010/main" val="290165211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t="3003"/>
          <a:stretch/>
        </p:blipFill>
        <p:spPr>
          <a:xfrm>
            <a:off x="419100" y="597576"/>
            <a:ext cx="4064000" cy="3153600"/>
          </a:xfrm>
          <a:prstGeom prst="rect">
            <a:avLst/>
          </a:prstGeom>
        </p:spPr>
      </p:pic>
      <p:pic>
        <p:nvPicPr>
          <p:cNvPr id="3" name="Image 2"/>
          <p:cNvPicPr>
            <a:picLocks noChangeAspect="1"/>
          </p:cNvPicPr>
          <p:nvPr/>
        </p:nvPicPr>
        <p:blipFill rotWithShape="1">
          <a:blip r:embed="rId3"/>
          <a:srcRect t="2995" b="6"/>
          <a:stretch/>
        </p:blipFill>
        <p:spPr>
          <a:xfrm>
            <a:off x="419100" y="3729600"/>
            <a:ext cx="4064000" cy="3153600"/>
          </a:xfrm>
          <a:prstGeom prst="rect">
            <a:avLst/>
          </a:prstGeom>
        </p:spPr>
      </p:pic>
      <p:pic>
        <p:nvPicPr>
          <p:cNvPr id="4" name="Image 3"/>
          <p:cNvPicPr>
            <a:picLocks noChangeAspect="1"/>
          </p:cNvPicPr>
          <p:nvPr/>
        </p:nvPicPr>
        <p:blipFill rotWithShape="1">
          <a:blip r:embed="rId4"/>
          <a:srcRect t="3002" b="-1"/>
          <a:stretch/>
        </p:blipFill>
        <p:spPr>
          <a:xfrm>
            <a:off x="4635500" y="597576"/>
            <a:ext cx="4064000" cy="3153600"/>
          </a:xfrm>
          <a:prstGeom prst="rect">
            <a:avLst/>
          </a:prstGeom>
        </p:spPr>
      </p:pic>
      <p:pic>
        <p:nvPicPr>
          <p:cNvPr id="5" name="Image 4"/>
          <p:cNvPicPr>
            <a:picLocks noChangeAspect="1"/>
          </p:cNvPicPr>
          <p:nvPr/>
        </p:nvPicPr>
        <p:blipFill rotWithShape="1">
          <a:blip r:embed="rId5"/>
          <a:srcRect t="2996" b="-1323"/>
          <a:stretch/>
        </p:blipFill>
        <p:spPr>
          <a:xfrm>
            <a:off x="4635500" y="3729600"/>
            <a:ext cx="4064000" cy="3196800"/>
          </a:xfrm>
          <a:prstGeom prst="rect">
            <a:avLst/>
          </a:prstGeom>
        </p:spPr>
      </p:pic>
      <p:sp>
        <p:nvSpPr>
          <p:cNvPr id="6" name="Rectangle 5"/>
          <p:cNvSpPr/>
          <p:nvPr/>
        </p:nvSpPr>
        <p:spPr>
          <a:xfrm>
            <a:off x="481256" y="18534"/>
            <a:ext cx="4178300" cy="461665"/>
          </a:xfrm>
          <a:prstGeom prst="rect">
            <a:avLst/>
          </a:prstGeom>
        </p:spPr>
        <p:txBody>
          <a:bodyPr wrap="square">
            <a:spAutoFit/>
          </a:bodyPr>
          <a:lstStyle/>
          <a:p>
            <a:pPr algn="ctr"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400" b="1" dirty="0" smtClean="0">
                <a:solidFill>
                  <a:srgbClr val="FFFF00"/>
                </a:solidFill>
                <a:latin typeface="Arial" charset="0"/>
                <a:ea typeface="ＭＳ Ｐゴシック" charset="-128"/>
                <a:cs typeface="ＭＳ Ｐゴシック" charset="0"/>
              </a:rPr>
              <a:t>Sans tenir compte du vent</a:t>
            </a:r>
          </a:p>
        </p:txBody>
      </p:sp>
      <p:sp>
        <p:nvSpPr>
          <p:cNvPr id="7" name="Rectangle 6"/>
          <p:cNvSpPr/>
          <p:nvPr/>
        </p:nvSpPr>
        <p:spPr>
          <a:xfrm>
            <a:off x="4782548" y="18534"/>
            <a:ext cx="4023896" cy="461665"/>
          </a:xfrm>
          <a:prstGeom prst="rect">
            <a:avLst/>
          </a:prstGeom>
        </p:spPr>
        <p:txBody>
          <a:bodyPr wrap="square">
            <a:spAutoFit/>
          </a:bodyPr>
          <a:lstStyle/>
          <a:p>
            <a:pPr algn="ctr"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400" b="1" dirty="0" smtClean="0">
                <a:solidFill>
                  <a:srgbClr val="FFFF00"/>
                </a:solidFill>
                <a:latin typeface="Arial" charset="0"/>
                <a:ea typeface="ＭＳ Ｐゴシック" charset="-128"/>
                <a:cs typeface="ＭＳ Ｐゴシック" charset="0"/>
              </a:rPr>
              <a:t>En tenant compte du vent</a:t>
            </a:r>
          </a:p>
        </p:txBody>
      </p:sp>
      <p:sp>
        <p:nvSpPr>
          <p:cNvPr id="8" name="Rectangle 7"/>
          <p:cNvSpPr/>
          <p:nvPr/>
        </p:nvSpPr>
        <p:spPr>
          <a:xfrm rot="16200000">
            <a:off x="-1638300" y="3416283"/>
            <a:ext cx="3708400" cy="400110"/>
          </a:xfrm>
          <a:prstGeom prst="rect">
            <a:avLst/>
          </a:prstGeom>
        </p:spPr>
        <p:txBody>
          <a:bodyPr wrap="square">
            <a:spAutoFit/>
          </a:bodyPr>
          <a:lstStyle/>
          <a:p>
            <a:pPr algn="ctr"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000" b="1" dirty="0" smtClean="0">
                <a:solidFill>
                  <a:srgbClr val="FFFFFF"/>
                </a:solidFill>
                <a:latin typeface="Arial" charset="0"/>
                <a:ea typeface="ＭＳ Ｐゴシック" charset="-128"/>
                <a:cs typeface="ＭＳ Ｐゴシック" charset="0"/>
              </a:rPr>
              <a:t>Altitude (mètres)</a:t>
            </a:r>
          </a:p>
        </p:txBody>
      </p:sp>
      <p:sp>
        <p:nvSpPr>
          <p:cNvPr id="9" name="Rectangle 8"/>
          <p:cNvSpPr/>
          <p:nvPr/>
        </p:nvSpPr>
        <p:spPr>
          <a:xfrm>
            <a:off x="4090737" y="581520"/>
            <a:ext cx="1243263" cy="400110"/>
          </a:xfrm>
          <a:prstGeom prst="rect">
            <a:avLst/>
          </a:prstGeom>
          <a:solidFill>
            <a:schemeClr val="tx1"/>
          </a:solidFill>
          <a:ln>
            <a:solidFill>
              <a:srgbClr val="FFFFFF"/>
            </a:solidFill>
          </a:ln>
        </p:spPr>
        <p:txBody>
          <a:bodyPr wrap="square">
            <a:spAutoFit/>
          </a:bodyPr>
          <a:lstStyle/>
          <a:p>
            <a:pPr algn="ctr"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000" b="1" dirty="0" smtClean="0">
                <a:solidFill>
                  <a:srgbClr val="FFFFFF"/>
                </a:solidFill>
                <a:latin typeface="Arial" charset="0"/>
                <a:ea typeface="ＭＳ Ｐゴシック" charset="-128"/>
                <a:cs typeface="ＭＳ Ｐゴシック" charset="0"/>
              </a:rPr>
              <a:t>Latitude</a:t>
            </a:r>
          </a:p>
        </p:txBody>
      </p:sp>
      <p:sp>
        <p:nvSpPr>
          <p:cNvPr id="10" name="Rectangle 9"/>
          <p:cNvSpPr/>
          <p:nvPr/>
        </p:nvSpPr>
        <p:spPr>
          <a:xfrm>
            <a:off x="3970419" y="3700376"/>
            <a:ext cx="1483898" cy="400110"/>
          </a:xfrm>
          <a:prstGeom prst="rect">
            <a:avLst/>
          </a:prstGeom>
          <a:solidFill>
            <a:srgbClr val="000000"/>
          </a:solidFill>
          <a:ln>
            <a:solidFill>
              <a:schemeClr val="bg1"/>
            </a:solidFill>
          </a:ln>
        </p:spPr>
        <p:txBody>
          <a:bodyPr wrap="square">
            <a:spAutoFit/>
          </a:bodyPr>
          <a:lstStyle/>
          <a:p>
            <a:pPr algn="ctr"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000" b="1" dirty="0" smtClean="0">
                <a:solidFill>
                  <a:srgbClr val="FFFFFF"/>
                </a:solidFill>
                <a:latin typeface="Arial" charset="0"/>
                <a:ea typeface="ＭＳ Ｐゴシック" charset="-128"/>
                <a:cs typeface="ＭＳ Ｐゴシック" charset="0"/>
              </a:rPr>
              <a:t>Longitude</a:t>
            </a:r>
          </a:p>
        </p:txBody>
      </p:sp>
    </p:spTree>
    <p:extLst>
      <p:ext uri="{BB962C8B-B14F-4D97-AF65-F5344CB8AC3E}">
        <p14:creationId xmlns:p14="http://schemas.microsoft.com/office/powerpoint/2010/main" val="347252922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descr="Distance après darkfligh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1924"/>
            <a:ext cx="9144000" cy="6359236"/>
          </a:xfrm>
          <a:prstGeom prst="rect">
            <a:avLst/>
          </a:prstGeom>
        </p:spPr>
      </p:pic>
      <p:grpSp>
        <p:nvGrpSpPr>
          <p:cNvPr id="8" name="Grouper 7"/>
          <p:cNvGrpSpPr/>
          <p:nvPr/>
        </p:nvGrpSpPr>
        <p:grpSpPr>
          <a:xfrm>
            <a:off x="3248533" y="2860830"/>
            <a:ext cx="1711158" cy="1216527"/>
            <a:chOff x="3261901" y="2780622"/>
            <a:chExt cx="1711158" cy="1216527"/>
          </a:xfrm>
        </p:grpSpPr>
        <p:cxnSp>
          <p:nvCxnSpPr>
            <p:cNvPr id="6" name="Connecteur droit avec flèche 5"/>
            <p:cNvCxnSpPr/>
            <p:nvPr/>
          </p:nvCxnSpPr>
          <p:spPr>
            <a:xfrm>
              <a:off x="3261901" y="2780622"/>
              <a:ext cx="1711158" cy="1216527"/>
            </a:xfrm>
            <a:prstGeom prst="straightConnector1">
              <a:avLst/>
            </a:prstGeom>
            <a:ln w="57150" cmpd="sng">
              <a:solidFill>
                <a:srgbClr val="FFFFFF"/>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rot="2121207">
              <a:off x="3422296" y="3275277"/>
              <a:ext cx="1199667" cy="461665"/>
            </a:xfrm>
            <a:prstGeom prst="rect">
              <a:avLst/>
            </a:prstGeom>
            <a:noFill/>
          </p:spPr>
          <p:txBody>
            <a:bodyPr wrap="none" rtlCol="0">
              <a:spAutoFit/>
            </a:bodyPr>
            <a:lstStyle/>
            <a:p>
              <a:r>
                <a:rPr lang="fr-FR" sz="2400" b="1" dirty="0" smtClean="0">
                  <a:ln w="3175">
                    <a:solidFill>
                      <a:schemeClr val="tx1"/>
                    </a:solidFill>
                  </a:ln>
                  <a:solidFill>
                    <a:schemeClr val="bg1"/>
                  </a:solidFill>
                </a:rPr>
                <a:t>2,85 km</a:t>
              </a:r>
              <a:endParaRPr lang="fr-FR" sz="2400" b="1" dirty="0">
                <a:ln w="3175">
                  <a:solidFill>
                    <a:schemeClr val="tx1"/>
                  </a:solidFill>
                </a:ln>
                <a:solidFill>
                  <a:schemeClr val="bg1"/>
                </a:solidFill>
              </a:endParaRPr>
            </a:p>
          </p:txBody>
        </p:sp>
      </p:grpSp>
      <p:sp>
        <p:nvSpPr>
          <p:cNvPr id="9" name="Rectangle 8"/>
          <p:cNvSpPr/>
          <p:nvPr/>
        </p:nvSpPr>
        <p:spPr>
          <a:xfrm>
            <a:off x="6077" y="-4632"/>
            <a:ext cx="9144000" cy="461665"/>
          </a:xfrm>
          <a:prstGeom prst="rect">
            <a:avLst/>
          </a:prstGeom>
          <a:noFill/>
        </p:spPr>
        <p:txBody>
          <a:bodyPr wrap="square">
            <a:spAutoFit/>
          </a:bodyPr>
          <a:lstStyle/>
          <a:p>
            <a:pPr algn="ctr"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400" b="1" i="1" dirty="0" smtClean="0">
                <a:solidFill>
                  <a:srgbClr val="FFAF05"/>
                </a:solidFill>
                <a:latin typeface="Arial" charset="0"/>
                <a:ea typeface="ＭＳ Ｐゴシック" charset="-128"/>
                <a:cs typeface="ＭＳ Ｐゴシック" charset="0"/>
              </a:rPr>
              <a:t>La distance peut atteindre jusqu’à une dizaine de kilomètres!</a:t>
            </a:r>
          </a:p>
        </p:txBody>
      </p:sp>
    </p:spTree>
    <p:extLst>
      <p:ext uri="{BB962C8B-B14F-4D97-AF65-F5344CB8AC3E}">
        <p14:creationId xmlns:p14="http://schemas.microsoft.com/office/powerpoint/2010/main" val="320852828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Oval 1"/>
          <p:cNvSpPr>
            <a:spLocks noChangeArrowheads="1"/>
          </p:cNvSpPr>
          <p:nvPr/>
        </p:nvSpPr>
        <p:spPr bwMode="auto">
          <a:xfrm rot="-3180000">
            <a:off x="6206332" y="3890169"/>
            <a:ext cx="863600" cy="2376487"/>
          </a:xfrm>
          <a:prstGeom prst="ellipse">
            <a:avLst/>
          </a:prstGeom>
          <a:noFill/>
          <a:ln w="22320" cap="sq">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fontAlgn="base">
              <a:spcBef>
                <a:spcPct val="0"/>
              </a:spcBef>
              <a:spcAft>
                <a:spcPct val="0"/>
              </a:spcAft>
            </a:pPr>
            <a:endParaRPr lang="fr-FR">
              <a:solidFill>
                <a:prstClr val="black"/>
              </a:solidFill>
              <a:latin typeface="Arial" charset="0"/>
              <a:ea typeface="ＭＳ Ｐゴシック" charset="-128"/>
              <a:cs typeface="ＭＳ Ｐゴシック" charset="-128"/>
            </a:endParaRPr>
          </a:p>
        </p:txBody>
      </p:sp>
      <p:sp>
        <p:nvSpPr>
          <p:cNvPr id="7170" name="Oval 2"/>
          <p:cNvSpPr>
            <a:spLocks noChangeArrowheads="1"/>
          </p:cNvSpPr>
          <p:nvPr/>
        </p:nvSpPr>
        <p:spPr bwMode="auto">
          <a:xfrm rot="-3060000">
            <a:off x="3449638" y="-1316038"/>
            <a:ext cx="1536700" cy="8759825"/>
          </a:xfrm>
          <a:prstGeom prst="ellipse">
            <a:avLst/>
          </a:prstGeom>
          <a:noFill/>
          <a:ln w="22320" cap="sq">
            <a:solidFill>
              <a:srgbClr val="EEF9F4"/>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fontAlgn="base">
              <a:spcBef>
                <a:spcPct val="0"/>
              </a:spcBef>
              <a:spcAft>
                <a:spcPct val="0"/>
              </a:spcAft>
            </a:pPr>
            <a:endParaRPr lang="fr-FR">
              <a:solidFill>
                <a:prstClr val="black"/>
              </a:solidFill>
              <a:latin typeface="Arial" charset="0"/>
              <a:ea typeface="ＭＳ Ｐゴシック" charset="-128"/>
              <a:cs typeface="ＭＳ Ｐゴシック" charset="-128"/>
            </a:endParaRPr>
          </a:p>
        </p:txBody>
      </p:sp>
      <p:cxnSp>
        <p:nvCxnSpPr>
          <p:cNvPr id="6148" name="AutoShape 3"/>
          <p:cNvCxnSpPr>
            <a:cxnSpLocks noChangeShapeType="1"/>
          </p:cNvCxnSpPr>
          <p:nvPr/>
        </p:nvCxnSpPr>
        <p:spPr bwMode="auto">
          <a:xfrm flipH="1">
            <a:off x="7637463" y="5543550"/>
            <a:ext cx="33337" cy="382588"/>
          </a:xfrm>
          <a:prstGeom prst="straightConnector1">
            <a:avLst/>
          </a:prstGeom>
          <a:noFill/>
          <a:ln w="34920" cap="sq">
            <a:solidFill>
              <a:srgbClr val="FFC000"/>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7172" name="AutoShape 4"/>
          <p:cNvCxnSpPr>
            <a:cxnSpLocks noChangeShapeType="1"/>
          </p:cNvCxnSpPr>
          <p:nvPr/>
        </p:nvCxnSpPr>
        <p:spPr bwMode="auto">
          <a:xfrm flipH="1">
            <a:off x="7637463" y="5567363"/>
            <a:ext cx="26987" cy="454025"/>
          </a:xfrm>
          <a:prstGeom prst="straightConnector1">
            <a:avLst/>
          </a:prstGeom>
          <a:noFill/>
          <a:ln w="2844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6150" name="Text Box 5"/>
          <p:cNvSpPr txBox="1">
            <a:spLocks noChangeArrowheads="1"/>
          </p:cNvSpPr>
          <p:nvPr/>
        </p:nvSpPr>
        <p:spPr bwMode="auto">
          <a:xfrm>
            <a:off x="5219700" y="620713"/>
            <a:ext cx="3398838" cy="792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3640" tIns="26640" rIns="53640" bIns="2664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ＭＳ Ｐゴシック"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5pPr>
            <a:lvl6pPr marL="2514600" indent="-228600" algn="ctr" defTabSz="449263" eaLnBrk="0" fontAlgn="base" hangingPunct="0">
              <a:spcBef>
                <a:spcPts val="27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6pPr>
            <a:lvl7pPr marL="2971800" indent="-228600" algn="ctr" defTabSz="449263" eaLnBrk="0" fontAlgn="base" hangingPunct="0">
              <a:spcBef>
                <a:spcPts val="27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7pPr>
            <a:lvl8pPr marL="3429000" indent="-228600" algn="ctr" defTabSz="449263" eaLnBrk="0" fontAlgn="base" hangingPunct="0">
              <a:spcBef>
                <a:spcPts val="27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8pPr>
            <a:lvl9pPr marL="3886200" indent="-228600" algn="ctr" defTabSz="449263" eaLnBrk="0" fontAlgn="base" hangingPunct="0">
              <a:spcBef>
                <a:spcPts val="27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9pPr>
          </a:lstStyle>
          <a:p>
            <a:pPr fontAlgn="base">
              <a:spcBef>
                <a:spcPts val="1750"/>
              </a:spcBef>
              <a:spcAft>
                <a:spcPct val="0"/>
              </a:spcAft>
            </a:pPr>
            <a:r>
              <a:rPr lang="fr-FR" sz="2400" b="0" dirty="0" smtClean="0">
                <a:solidFill>
                  <a:srgbClr val="FFFFFF"/>
                </a:solidFill>
                <a:latin typeface="Arial" charset="0"/>
              </a:rPr>
              <a:t>La détermination de la vitesse est essentielle…</a:t>
            </a:r>
            <a:endParaRPr lang="fr-FR" sz="2400" b="0" dirty="0">
              <a:solidFill>
                <a:srgbClr val="FFFFFF"/>
              </a:solidFill>
              <a:latin typeface="Arial" charset="0"/>
            </a:endParaRPr>
          </a:p>
        </p:txBody>
      </p:sp>
      <p:sp>
        <p:nvSpPr>
          <p:cNvPr id="7174" name="Text Box 6"/>
          <p:cNvSpPr txBox="1">
            <a:spLocks noChangeArrowheads="1"/>
          </p:cNvSpPr>
          <p:nvPr/>
        </p:nvSpPr>
        <p:spPr bwMode="auto">
          <a:xfrm>
            <a:off x="538163" y="5421313"/>
            <a:ext cx="4249737" cy="792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3640" tIns="26640" rIns="53640" bIns="2664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ＭＳ Ｐゴシック"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5pPr>
            <a:lvl6pPr marL="2514600" indent="-228600" algn="ctr" defTabSz="449263" eaLnBrk="0" fontAlgn="base" hangingPunct="0">
              <a:spcBef>
                <a:spcPts val="27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6pPr>
            <a:lvl7pPr marL="2971800" indent="-228600" algn="ctr" defTabSz="449263" eaLnBrk="0" fontAlgn="base" hangingPunct="0">
              <a:spcBef>
                <a:spcPts val="27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7pPr>
            <a:lvl8pPr marL="3429000" indent="-228600" algn="ctr" defTabSz="449263" eaLnBrk="0" fontAlgn="base" hangingPunct="0">
              <a:spcBef>
                <a:spcPts val="27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8pPr>
            <a:lvl9pPr marL="3886200" indent="-228600" algn="ctr" defTabSz="449263" eaLnBrk="0" fontAlgn="base" hangingPunct="0">
              <a:spcBef>
                <a:spcPts val="27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9pPr>
          </a:lstStyle>
          <a:p>
            <a:pPr fontAlgn="base">
              <a:spcBef>
                <a:spcPts val="1750"/>
              </a:spcBef>
              <a:spcAft>
                <a:spcPct val="0"/>
              </a:spcAft>
            </a:pPr>
            <a:r>
              <a:rPr lang="fr-FR" sz="2400" b="0" dirty="0" smtClean="0">
                <a:solidFill>
                  <a:srgbClr val="FFFFFF"/>
                </a:solidFill>
                <a:latin typeface="Arial" charset="0"/>
              </a:rPr>
              <a:t>… pour déterminer la région source du </a:t>
            </a:r>
            <a:r>
              <a:rPr lang="fr-FR" sz="2400" b="0" dirty="0" err="1" smtClean="0">
                <a:solidFill>
                  <a:srgbClr val="FFFFFF"/>
                </a:solidFill>
                <a:latin typeface="Arial" charset="0"/>
              </a:rPr>
              <a:t>météroïde</a:t>
            </a:r>
            <a:endParaRPr lang="fr-FR" sz="2400" b="0" dirty="0">
              <a:solidFill>
                <a:srgbClr val="FFFFFF"/>
              </a:solidFill>
              <a:latin typeface="Arial" charset="0"/>
            </a:endParaRPr>
          </a:p>
        </p:txBody>
      </p:sp>
      <p:sp>
        <p:nvSpPr>
          <p:cNvPr id="6152" name="Oval 7"/>
          <p:cNvSpPr>
            <a:spLocks noChangeArrowheads="1"/>
          </p:cNvSpPr>
          <p:nvPr/>
        </p:nvSpPr>
        <p:spPr bwMode="auto">
          <a:xfrm>
            <a:off x="7327900" y="5616575"/>
            <a:ext cx="46038" cy="46038"/>
          </a:xfrm>
          <a:prstGeom prst="ellipse">
            <a:avLst/>
          </a:prstGeom>
          <a:solidFill>
            <a:srgbClr val="2D2DB9"/>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fontAlgn="base">
              <a:spcBef>
                <a:spcPct val="0"/>
              </a:spcBef>
              <a:spcAft>
                <a:spcPct val="0"/>
              </a:spcAft>
            </a:pPr>
            <a:endParaRPr lang="fr-FR">
              <a:solidFill>
                <a:prstClr val="black"/>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13642313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717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grpId="0" nodeType="clickEffect">
                                  <p:stCondLst>
                                    <p:cond delay="0"/>
                                  </p:stCondLst>
                                  <p:childTnLst>
                                    <p:set>
                                      <p:cBhvr additive="repl">
                                        <p:cTn id="10" dur="1" fill="hold">
                                          <p:stCondLst>
                                            <p:cond delay="0"/>
                                          </p:stCondLst>
                                        </p:cTn>
                                        <p:tgtEl>
                                          <p:spTgt spid="717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a:stretch>
            <a:fillRect/>
          </a:stretch>
        </p:blipFill>
        <p:spPr>
          <a:xfrm>
            <a:off x="14824" y="776108"/>
            <a:ext cx="9133380" cy="6096000"/>
          </a:xfrm>
          <a:prstGeom prst="rect">
            <a:avLst/>
          </a:prstGeom>
        </p:spPr>
      </p:pic>
      <p:sp>
        <p:nvSpPr>
          <p:cNvPr id="10" name="Text Box 5"/>
          <p:cNvSpPr txBox="1">
            <a:spLocks noChangeArrowheads="1"/>
          </p:cNvSpPr>
          <p:nvPr/>
        </p:nvSpPr>
        <p:spPr bwMode="auto">
          <a:xfrm>
            <a:off x="409222" y="-16356"/>
            <a:ext cx="8325556" cy="792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3640" tIns="26640" rIns="53640" bIns="2664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ＭＳ Ｐゴシック"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5pPr>
            <a:lvl6pPr marL="2514600" indent="-228600" algn="ctr" defTabSz="449263" eaLnBrk="0" fontAlgn="base" hangingPunct="0">
              <a:spcBef>
                <a:spcPts val="27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6pPr>
            <a:lvl7pPr marL="2971800" indent="-228600" algn="ctr" defTabSz="449263" eaLnBrk="0" fontAlgn="base" hangingPunct="0">
              <a:spcBef>
                <a:spcPts val="27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7pPr>
            <a:lvl8pPr marL="3429000" indent="-228600" algn="ctr" defTabSz="449263" eaLnBrk="0" fontAlgn="base" hangingPunct="0">
              <a:spcBef>
                <a:spcPts val="27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8pPr>
            <a:lvl9pPr marL="3886200" indent="-228600" algn="ctr" defTabSz="449263" eaLnBrk="0" fontAlgn="base" hangingPunct="0">
              <a:spcBef>
                <a:spcPts val="27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9pPr>
          </a:lstStyle>
          <a:p>
            <a:pPr algn="ctr" fontAlgn="base">
              <a:spcBef>
                <a:spcPts val="1750"/>
              </a:spcBef>
              <a:spcAft>
                <a:spcPct val="0"/>
              </a:spcAft>
            </a:pPr>
            <a:r>
              <a:rPr lang="fr-FR" sz="2400" b="0" dirty="0" smtClean="0">
                <a:solidFill>
                  <a:srgbClr val="FFFFFF"/>
                </a:solidFill>
                <a:latin typeface="Arial" charset="0"/>
              </a:rPr>
              <a:t>L’utilisation d’un volet devant la caméra, ou le temps interne de la caméra vidéo n’offre pas une grande précision</a:t>
            </a:r>
            <a:endParaRPr lang="fr-FR" sz="2400" b="0" dirty="0">
              <a:solidFill>
                <a:srgbClr val="FFFFFF"/>
              </a:solidFill>
              <a:latin typeface="Arial" charset="0"/>
            </a:endParaRPr>
          </a:p>
        </p:txBody>
      </p:sp>
    </p:spTree>
    <p:extLst>
      <p:ext uri="{BB962C8B-B14F-4D97-AF65-F5344CB8AC3E}">
        <p14:creationId xmlns:p14="http://schemas.microsoft.com/office/powerpoint/2010/main" val="69154320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BZ\Mes documents\Mes images\Iconographie\Documents\LA-CHASSE-AU-METEORE.jpg"/>
          <p:cNvPicPr>
            <a:picLocks noChangeAspect="1" noChangeArrowheads="1"/>
          </p:cNvPicPr>
          <p:nvPr/>
        </p:nvPicPr>
        <p:blipFill>
          <a:blip r:embed="rId2"/>
          <a:srcRect/>
          <a:stretch>
            <a:fillRect/>
          </a:stretch>
        </p:blipFill>
        <p:spPr bwMode="auto">
          <a:xfrm>
            <a:off x="0" y="0"/>
            <a:ext cx="4279900" cy="6858000"/>
          </a:xfrm>
          <a:prstGeom prst="rect">
            <a:avLst/>
          </a:prstGeom>
          <a:noFill/>
          <a:ln w="9525">
            <a:noFill/>
            <a:miter lim="800000"/>
            <a:headEnd/>
            <a:tailEnd/>
          </a:ln>
        </p:spPr>
      </p:pic>
      <p:sp>
        <p:nvSpPr>
          <p:cNvPr id="5" name="ZoneTexte 4"/>
          <p:cNvSpPr txBox="1"/>
          <p:nvPr/>
        </p:nvSpPr>
        <p:spPr>
          <a:xfrm>
            <a:off x="4724401" y="344269"/>
            <a:ext cx="3810000" cy="3785652"/>
          </a:xfrm>
          <a:prstGeom prst="rect">
            <a:avLst/>
          </a:prstGeom>
          <a:noFill/>
        </p:spPr>
        <p:txBody>
          <a:bodyPr wrap="square" rtlCol="0">
            <a:spAutoFit/>
          </a:bodyPr>
          <a:lstStyle/>
          <a:p>
            <a:r>
              <a:rPr lang="fr-FR" sz="2400" dirty="0" smtClean="0">
                <a:solidFill>
                  <a:srgbClr val="DFE6FD"/>
                </a:solidFill>
              </a:rPr>
              <a:t>Détection des ondes radio réfléchies par le météore</a:t>
            </a:r>
          </a:p>
          <a:p>
            <a:endParaRPr lang="fr-FR" sz="2400" dirty="0" smtClean="0">
              <a:solidFill>
                <a:srgbClr val="DFE6FD"/>
              </a:solidFill>
            </a:endParaRPr>
          </a:p>
          <a:p>
            <a:r>
              <a:rPr lang="fr-FR" i="1" dirty="0" smtClean="0">
                <a:solidFill>
                  <a:srgbClr val="DFE6FD"/>
                </a:solidFill>
              </a:rPr>
              <a:t>L’effet Doppler permet de mesurer très précisément la vitesse du météore et donc de déterminer le ½ grand axe de l’ellipse</a:t>
            </a:r>
          </a:p>
          <a:p>
            <a:endParaRPr lang="fr-FR" sz="2400" dirty="0" smtClean="0">
              <a:solidFill>
                <a:srgbClr val="DFE6FD"/>
              </a:solidFill>
            </a:endParaRPr>
          </a:p>
          <a:p>
            <a:endParaRPr lang="fr-FR" sz="2400" dirty="0" smtClean="0">
              <a:solidFill>
                <a:srgbClr val="DFE6FD"/>
              </a:solidFill>
            </a:endParaRPr>
          </a:p>
          <a:p>
            <a:r>
              <a:rPr lang="fr-FR" sz="2400" dirty="0" smtClean="0">
                <a:solidFill>
                  <a:srgbClr val="DFE6FD"/>
                </a:solidFill>
              </a:rPr>
              <a:t>Forte collaboration </a:t>
            </a:r>
            <a:r>
              <a:rPr lang="fr-FR" sz="2400" dirty="0" err="1" smtClean="0">
                <a:solidFill>
                  <a:srgbClr val="DFE6FD"/>
                </a:solidFill>
              </a:rPr>
              <a:t>radio-amateurs</a:t>
            </a:r>
            <a:endParaRPr lang="fr-FR" sz="2400" dirty="0" smtClean="0">
              <a:solidFill>
                <a:srgbClr val="DFE6FD"/>
              </a:solidFill>
            </a:endParaRPr>
          </a:p>
        </p:txBody>
      </p:sp>
    </p:spTree>
    <p:extLst>
      <p:ext uri="{BB962C8B-B14F-4D97-AF65-F5344CB8AC3E}">
        <p14:creationId xmlns:p14="http://schemas.microsoft.com/office/powerpoint/2010/main" val="210672660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175" y="1557338"/>
            <a:ext cx="7734300" cy="5172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8194" name="AutoShape 2"/>
          <p:cNvCxnSpPr>
            <a:cxnSpLocks noChangeShapeType="1"/>
          </p:cNvCxnSpPr>
          <p:nvPr/>
        </p:nvCxnSpPr>
        <p:spPr bwMode="auto">
          <a:xfrm flipH="1" flipV="1">
            <a:off x="2770188" y="2708275"/>
            <a:ext cx="4464050" cy="2809875"/>
          </a:xfrm>
          <a:prstGeom prst="straightConnector1">
            <a:avLst/>
          </a:prstGeom>
          <a:noFill/>
          <a:ln w="5076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8195" name="AutoShape 3"/>
          <p:cNvCxnSpPr>
            <a:cxnSpLocks noChangeShapeType="1"/>
          </p:cNvCxnSpPr>
          <p:nvPr/>
        </p:nvCxnSpPr>
        <p:spPr bwMode="auto">
          <a:xfrm flipH="1">
            <a:off x="2073275" y="2708275"/>
            <a:ext cx="431800" cy="2303463"/>
          </a:xfrm>
          <a:prstGeom prst="straightConnector1">
            <a:avLst/>
          </a:prstGeom>
          <a:noFill/>
          <a:ln w="5076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7173" name="Text Box 4"/>
          <p:cNvSpPr txBox="1">
            <a:spLocks noChangeArrowheads="1"/>
          </p:cNvSpPr>
          <p:nvPr/>
        </p:nvSpPr>
        <p:spPr bwMode="auto">
          <a:xfrm>
            <a:off x="569913" y="407988"/>
            <a:ext cx="7929562" cy="792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3640" tIns="26640" rIns="53640" bIns="2664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ＭＳ Ｐゴシック"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5pPr>
            <a:lvl6pPr marL="2514600" indent="-228600" algn="ctr" defTabSz="449263" eaLnBrk="0" fontAlgn="base" hangingPunct="0">
              <a:spcBef>
                <a:spcPts val="27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6pPr>
            <a:lvl7pPr marL="2971800" indent="-228600" algn="ctr" defTabSz="449263" eaLnBrk="0" fontAlgn="base" hangingPunct="0">
              <a:spcBef>
                <a:spcPts val="27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7pPr>
            <a:lvl8pPr marL="3429000" indent="-228600" algn="ctr" defTabSz="449263" eaLnBrk="0" fontAlgn="base" hangingPunct="0">
              <a:spcBef>
                <a:spcPts val="27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8pPr>
            <a:lvl9pPr marL="3886200" indent="-228600" algn="ctr" defTabSz="449263" eaLnBrk="0" fontAlgn="base" hangingPunct="0">
              <a:spcBef>
                <a:spcPts val="27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9pPr>
          </a:lstStyle>
          <a:p>
            <a:pPr fontAlgn="base">
              <a:spcBef>
                <a:spcPts val="1750"/>
              </a:spcBef>
              <a:spcAft>
                <a:spcPct val="0"/>
              </a:spcAft>
            </a:pPr>
            <a:r>
              <a:rPr lang="fr-FR" sz="2400" b="0" dirty="0" smtClean="0">
                <a:solidFill>
                  <a:srgbClr val="FFFFFF"/>
                </a:solidFill>
                <a:latin typeface="Arial" charset="0"/>
              </a:rPr>
              <a:t>Détermination de la vitesse du météore par l’écho Doppler mesuré par radio </a:t>
            </a:r>
            <a:endParaRPr lang="fr-FR" sz="2400" b="0" dirty="0">
              <a:solidFill>
                <a:srgbClr val="FFFFFF"/>
              </a:solidFill>
              <a:latin typeface="Arial" charset="0"/>
            </a:endParaRPr>
          </a:p>
        </p:txBody>
      </p:sp>
    </p:spTree>
    <p:extLst>
      <p:ext uri="{BB962C8B-B14F-4D97-AF65-F5344CB8AC3E}">
        <p14:creationId xmlns:p14="http://schemas.microsoft.com/office/powerpoint/2010/main" val="270388644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1235077"/>
            <a:ext cx="7821613" cy="54170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195" name="Text Box 2"/>
          <p:cNvSpPr txBox="1">
            <a:spLocks noChangeArrowheads="1"/>
          </p:cNvSpPr>
          <p:nvPr/>
        </p:nvSpPr>
        <p:spPr bwMode="auto">
          <a:xfrm>
            <a:off x="213083" y="6516089"/>
            <a:ext cx="7807325" cy="361577"/>
          </a:xfrm>
          <a:prstGeom prst="rect">
            <a:avLst/>
          </a:prstGeom>
          <a:noFill/>
          <a:ln w="9525">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3640" tIns="26640" rIns="53640" bIns="2664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ＭＳ Ｐゴシック"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5pPr>
            <a:lvl6pPr marL="2514600" indent="-228600" algn="ctr" defTabSz="449263" eaLnBrk="0" fontAlgn="base" hangingPunct="0">
              <a:spcBef>
                <a:spcPts val="27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6pPr>
            <a:lvl7pPr marL="2971800" indent="-228600" algn="ctr" defTabSz="449263" eaLnBrk="0" fontAlgn="base" hangingPunct="0">
              <a:spcBef>
                <a:spcPts val="27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7pPr>
            <a:lvl8pPr marL="3429000" indent="-228600" algn="ctr" defTabSz="449263" eaLnBrk="0" fontAlgn="base" hangingPunct="0">
              <a:spcBef>
                <a:spcPts val="27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8pPr>
            <a:lvl9pPr marL="3886200" indent="-228600" algn="ctr" defTabSz="449263" eaLnBrk="0" fontAlgn="base" hangingPunct="0">
              <a:spcBef>
                <a:spcPts val="27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9pPr>
          </a:lstStyle>
          <a:p>
            <a:pPr fontAlgn="base">
              <a:spcBef>
                <a:spcPts val="1750"/>
              </a:spcBef>
              <a:spcAft>
                <a:spcPct val="0"/>
              </a:spcAft>
            </a:pPr>
            <a:r>
              <a:rPr lang="fr-FR" sz="1800" dirty="0" smtClean="0">
                <a:solidFill>
                  <a:srgbClr val="FFFFFF"/>
                </a:solidFill>
                <a:latin typeface="Arial" charset="0"/>
              </a:rPr>
              <a:t>Exemple </a:t>
            </a:r>
            <a:r>
              <a:rPr lang="fr-FR" sz="2000" dirty="0" smtClean="0">
                <a:solidFill>
                  <a:srgbClr val="FFFFFF"/>
                </a:solidFill>
                <a:latin typeface="Arial" charset="0"/>
              </a:rPr>
              <a:t>d’un écho radio détecté au</a:t>
            </a:r>
            <a:r>
              <a:rPr lang="fr-FR" sz="1800" dirty="0" smtClean="0">
                <a:solidFill>
                  <a:srgbClr val="FFFFFF"/>
                </a:solidFill>
                <a:latin typeface="Arial" charset="0"/>
              </a:rPr>
              <a:t> Pic du Midi</a:t>
            </a:r>
            <a:endParaRPr lang="fr-FR" sz="1800" dirty="0">
              <a:solidFill>
                <a:srgbClr val="FFFFFF"/>
              </a:solidFill>
              <a:latin typeface="Arial" charset="0"/>
            </a:endParaRPr>
          </a:p>
        </p:txBody>
      </p:sp>
      <p:pic>
        <p:nvPicPr>
          <p:cNvPr id="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813" y="188913"/>
            <a:ext cx="3810000" cy="21694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Text Box 3"/>
          <p:cNvSpPr txBox="1">
            <a:spLocks noChangeArrowheads="1"/>
          </p:cNvSpPr>
          <p:nvPr/>
        </p:nvSpPr>
        <p:spPr bwMode="auto">
          <a:xfrm>
            <a:off x="377826" y="2359928"/>
            <a:ext cx="3963987" cy="3000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3640" tIns="26640" rIns="53640" bIns="2664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ＭＳ Ｐゴシック"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5pPr>
            <a:lvl6pPr marL="2514600" indent="-228600" algn="ctr" defTabSz="449263" eaLnBrk="0" fontAlgn="base" hangingPunct="0">
              <a:spcBef>
                <a:spcPts val="27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6pPr>
            <a:lvl7pPr marL="2971800" indent="-228600" algn="ctr" defTabSz="449263" eaLnBrk="0" fontAlgn="base" hangingPunct="0">
              <a:spcBef>
                <a:spcPts val="27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7pPr>
            <a:lvl8pPr marL="3429000" indent="-228600" algn="ctr" defTabSz="449263" eaLnBrk="0" fontAlgn="base" hangingPunct="0">
              <a:spcBef>
                <a:spcPts val="27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8pPr>
            <a:lvl9pPr marL="3886200" indent="-228600" algn="ctr" defTabSz="449263" eaLnBrk="0" fontAlgn="base" hangingPunct="0">
              <a:spcBef>
                <a:spcPts val="27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9pPr>
          </a:lstStyle>
          <a:p>
            <a:pPr fontAlgn="base">
              <a:spcBef>
                <a:spcPts val="1750"/>
              </a:spcBef>
              <a:spcAft>
                <a:spcPct val="0"/>
              </a:spcAft>
            </a:pPr>
            <a:r>
              <a:rPr lang="fr-FR" sz="1600" b="0" dirty="0" smtClean="0">
                <a:solidFill>
                  <a:srgbClr val="FFFFFF"/>
                </a:solidFill>
                <a:latin typeface="Arial" charset="0"/>
              </a:rPr>
              <a:t>Radar militaire GRAVES</a:t>
            </a:r>
            <a:endParaRPr lang="fr-FR" sz="1600" b="0" dirty="0">
              <a:solidFill>
                <a:srgbClr val="FFFFFF"/>
              </a:solidFill>
              <a:latin typeface="Arial" charset="0"/>
            </a:endParaRPr>
          </a:p>
        </p:txBody>
      </p:sp>
      <p:pic>
        <p:nvPicPr>
          <p:cNvPr id="6"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8662" y="188913"/>
            <a:ext cx="4121150" cy="21852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Text Box 3"/>
          <p:cNvSpPr txBox="1">
            <a:spLocks noChangeArrowheads="1"/>
          </p:cNvSpPr>
          <p:nvPr/>
        </p:nvSpPr>
        <p:spPr bwMode="auto">
          <a:xfrm>
            <a:off x="4494213" y="2359928"/>
            <a:ext cx="3963987" cy="3000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3640" tIns="26640" rIns="53640" bIns="2664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ＭＳ Ｐゴシック"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5pPr>
            <a:lvl6pPr marL="2514600" indent="-228600" algn="ctr" defTabSz="449263" eaLnBrk="0" fontAlgn="base" hangingPunct="0">
              <a:spcBef>
                <a:spcPts val="27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6pPr>
            <a:lvl7pPr marL="2971800" indent="-228600" algn="ctr" defTabSz="449263" eaLnBrk="0" fontAlgn="base" hangingPunct="0">
              <a:spcBef>
                <a:spcPts val="27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7pPr>
            <a:lvl8pPr marL="3429000" indent="-228600" algn="ctr" defTabSz="449263" eaLnBrk="0" fontAlgn="base" hangingPunct="0">
              <a:spcBef>
                <a:spcPts val="27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8pPr>
            <a:lvl9pPr marL="3886200" indent="-228600" algn="ctr" defTabSz="449263" eaLnBrk="0" fontAlgn="base" hangingPunct="0">
              <a:spcBef>
                <a:spcPts val="27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b="1">
                <a:solidFill>
                  <a:schemeClr val="bg1"/>
                </a:solidFill>
                <a:latin typeface="Arial Black" charset="0"/>
                <a:ea typeface="Microsoft YaHei" charset="0"/>
                <a:cs typeface="Microsoft YaHei" charset="0"/>
              </a:defRPr>
            </a:lvl9pPr>
          </a:lstStyle>
          <a:p>
            <a:pPr fontAlgn="base">
              <a:spcBef>
                <a:spcPts val="1750"/>
              </a:spcBef>
              <a:spcAft>
                <a:spcPct val="0"/>
              </a:spcAft>
            </a:pPr>
            <a:r>
              <a:rPr lang="fr-FR" sz="1600" b="0" dirty="0" smtClean="0">
                <a:solidFill>
                  <a:srgbClr val="FFFFFF"/>
                </a:solidFill>
                <a:latin typeface="Arial" charset="0"/>
              </a:rPr>
              <a:t>Antenne radio Pic du Midi</a:t>
            </a:r>
            <a:endParaRPr lang="fr-FR" sz="1600" b="0" dirty="0">
              <a:solidFill>
                <a:srgbClr val="FFFFFF"/>
              </a:solidFill>
              <a:latin typeface="Arial" charset="0"/>
            </a:endParaRPr>
          </a:p>
        </p:txBody>
      </p:sp>
      <p:sp>
        <p:nvSpPr>
          <p:cNvPr id="9" name="object 6"/>
          <p:cNvSpPr/>
          <p:nvPr/>
        </p:nvSpPr>
        <p:spPr>
          <a:xfrm>
            <a:off x="1152000" y="3008546"/>
            <a:ext cx="1080000" cy="459739"/>
          </a:xfrm>
          <a:prstGeom prst="rect">
            <a:avLst/>
          </a:prstGeom>
          <a:blipFill>
            <a:blip r:embed="rId6" cstate="print"/>
            <a:srcRect/>
            <a:stretch>
              <a:fillRect l="-53286" r="-46743"/>
            </a:stretch>
          </a:blipFill>
        </p:spPr>
        <p:txBody>
          <a:bodyPr wrap="square" lIns="0" tIns="0" rIns="0" bIns="0" rtlCol="0"/>
          <a:lstStyle/>
          <a:p>
            <a:endParaRPr>
              <a:solidFill>
                <a:prstClr val="black"/>
              </a:solidFill>
              <a:latin typeface="Calibri"/>
            </a:endParaRPr>
          </a:p>
        </p:txBody>
      </p:sp>
      <p:sp>
        <p:nvSpPr>
          <p:cNvPr id="10" name="object 7"/>
          <p:cNvSpPr/>
          <p:nvPr/>
        </p:nvSpPr>
        <p:spPr>
          <a:xfrm>
            <a:off x="1829455" y="4157076"/>
            <a:ext cx="1296000" cy="459739"/>
          </a:xfrm>
          <a:prstGeom prst="rect">
            <a:avLst/>
          </a:prstGeom>
          <a:blipFill>
            <a:blip r:embed="rId7" cstate="print"/>
            <a:srcRect/>
            <a:stretch>
              <a:fillRect l="-33209" r="-33482"/>
            </a:stretch>
          </a:blipFill>
        </p:spPr>
        <p:txBody>
          <a:bodyPr wrap="square" lIns="0" tIns="0" rIns="0" bIns="0" rtlCol="0"/>
          <a:lstStyle/>
          <a:p>
            <a:endParaRPr>
              <a:solidFill>
                <a:prstClr val="black"/>
              </a:solidFill>
              <a:latin typeface="Calibri"/>
            </a:endParaRPr>
          </a:p>
        </p:txBody>
      </p:sp>
      <p:sp>
        <p:nvSpPr>
          <p:cNvPr id="11" name="object 8"/>
          <p:cNvSpPr/>
          <p:nvPr/>
        </p:nvSpPr>
        <p:spPr>
          <a:xfrm>
            <a:off x="1278889" y="5228590"/>
            <a:ext cx="3147060" cy="825500"/>
          </a:xfrm>
          <a:prstGeom prst="rect">
            <a:avLst/>
          </a:prstGeom>
          <a:blipFill>
            <a:blip r:embed="rId8" cstate="print"/>
            <a:stretch>
              <a:fillRect/>
            </a:stretch>
          </a:blipFill>
        </p:spPr>
        <p:txBody>
          <a:bodyPr wrap="square" lIns="0" tIns="0" rIns="0" bIns="0" rtlCol="0"/>
          <a:lstStyle/>
          <a:p>
            <a:endParaRPr>
              <a:solidFill>
                <a:prstClr val="black"/>
              </a:solidFill>
              <a:latin typeface="Calibri"/>
            </a:endParaRPr>
          </a:p>
        </p:txBody>
      </p:sp>
      <p:sp>
        <p:nvSpPr>
          <p:cNvPr id="2" name="Processus 1"/>
          <p:cNvSpPr/>
          <p:nvPr/>
        </p:nvSpPr>
        <p:spPr>
          <a:xfrm>
            <a:off x="1278889" y="5228590"/>
            <a:ext cx="3147060" cy="825500"/>
          </a:xfrm>
          <a:prstGeom prst="flowChartProcess">
            <a:avLst/>
          </a:prstGeom>
          <a:solidFill>
            <a:schemeClr val="tx1"/>
          </a:solidFill>
          <a:ln>
            <a:solidFill>
              <a:srgbClr val="0B1D5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dirty="0" smtClean="0">
                <a:solidFill>
                  <a:prstClr val="white"/>
                </a:solidFill>
                <a:latin typeface="Wingdings"/>
                <a:ea typeface="Wingdings"/>
                <a:cs typeface="Wingdings"/>
                <a:sym typeface="Wingdings"/>
              </a:rPr>
              <a:t></a:t>
            </a:r>
            <a:r>
              <a:rPr lang="fr-FR" sz="2400" dirty="0">
                <a:solidFill>
                  <a:prstClr val="white"/>
                </a:solidFill>
                <a:latin typeface="Calibri"/>
                <a:sym typeface="Wingdings"/>
              </a:rPr>
              <a:t> </a:t>
            </a:r>
            <a:r>
              <a:rPr lang="fr-FR" sz="2400" dirty="0" smtClean="0">
                <a:solidFill>
                  <a:prstClr val="white"/>
                </a:solidFill>
                <a:latin typeface="Calibri"/>
                <a:sym typeface="Wingdings"/>
              </a:rPr>
              <a:t>Vitesse du météore</a:t>
            </a:r>
            <a:endParaRPr lang="fr-FR" sz="2400" dirty="0">
              <a:solidFill>
                <a:prstClr val="white"/>
              </a:solidFill>
              <a:latin typeface="Calibri"/>
            </a:endParaRPr>
          </a:p>
        </p:txBody>
      </p:sp>
    </p:spTree>
    <p:extLst>
      <p:ext uri="{BB962C8B-B14F-4D97-AF65-F5344CB8AC3E}">
        <p14:creationId xmlns:p14="http://schemas.microsoft.com/office/powerpoint/2010/main" val="164485899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helyabinsk_meteor_event_consequences_in_Drama_Theatre.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ZoneTexte 2"/>
          <p:cNvSpPr txBox="1"/>
          <p:nvPr/>
        </p:nvSpPr>
        <p:spPr>
          <a:xfrm>
            <a:off x="87168" y="6334780"/>
            <a:ext cx="8771512" cy="461665"/>
          </a:xfrm>
          <a:prstGeom prst="rect">
            <a:avLst/>
          </a:prstGeom>
          <a:noFill/>
        </p:spPr>
        <p:txBody>
          <a:bodyPr wrap="square" rtlCol="0">
            <a:spAutoFit/>
          </a:bodyPr>
          <a:lstStyle/>
          <a:p>
            <a:pPr algn="r"/>
            <a:r>
              <a:rPr lang="fr-FR" sz="2400" i="1" dirty="0" smtClean="0">
                <a:solidFill>
                  <a:srgbClr val="FFD8E7"/>
                </a:solidFill>
              </a:rPr>
              <a:t>Destruction provoquée par le bolide de </a:t>
            </a:r>
            <a:r>
              <a:rPr lang="fr-FR" sz="2400" i="1" dirty="0" err="1" smtClean="0">
                <a:solidFill>
                  <a:srgbClr val="FFD8E7"/>
                </a:solidFill>
              </a:rPr>
              <a:t>Tchéliabinsk</a:t>
            </a:r>
            <a:endParaRPr lang="fr-FR" sz="2400" i="1" dirty="0">
              <a:solidFill>
                <a:srgbClr val="FFD8E7"/>
              </a:solidFill>
            </a:endParaRPr>
          </a:p>
        </p:txBody>
      </p:sp>
    </p:spTree>
    <p:extLst>
      <p:ext uri="{BB962C8B-B14F-4D97-AF65-F5344CB8AC3E}">
        <p14:creationId xmlns:p14="http://schemas.microsoft.com/office/powerpoint/2010/main" val="386791126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Lebreton_Zarka_meteor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746" y="1303644"/>
            <a:ext cx="9171492" cy="2765778"/>
          </a:xfrm>
          <a:prstGeom prst="rect">
            <a:avLst/>
          </a:prstGeom>
        </p:spPr>
      </p:pic>
      <p:sp>
        <p:nvSpPr>
          <p:cNvPr id="3" name="Rectangle 2"/>
          <p:cNvSpPr/>
          <p:nvPr/>
        </p:nvSpPr>
        <p:spPr>
          <a:xfrm>
            <a:off x="1" y="6433615"/>
            <a:ext cx="8748888" cy="400110"/>
          </a:xfrm>
          <a:prstGeom prst="rect">
            <a:avLst/>
          </a:prstGeom>
        </p:spPr>
        <p:txBody>
          <a:bodyPr wrap="square">
            <a:spAutoFit/>
          </a:bodyPr>
          <a:lstStyle/>
          <a:p>
            <a:pPr fontAlgn="base">
              <a:spcBef>
                <a:spcPct val="0"/>
              </a:spcBef>
              <a:spcAft>
                <a:spcPct val="0"/>
              </a:spcAft>
            </a:pPr>
            <a:r>
              <a:rPr lang="fr-FR" sz="2000" dirty="0" smtClean="0">
                <a:solidFill>
                  <a:srgbClr val="DFE6FD"/>
                </a:solidFill>
                <a:latin typeface="Arial" charset="0"/>
                <a:ea typeface="ＭＳ Ｐゴシック" charset="-128"/>
                <a:cs typeface="ＭＳ Ｐゴシック" charset="-128"/>
              </a:rPr>
              <a:t>Détection radio d’un météore par Jean-Pierre </a:t>
            </a:r>
            <a:r>
              <a:rPr lang="fr-FR" sz="2000" dirty="0" err="1" smtClean="0">
                <a:solidFill>
                  <a:srgbClr val="DFE6FD"/>
                </a:solidFill>
                <a:latin typeface="Arial" charset="0"/>
                <a:ea typeface="ＭＳ Ｐゴシック" charset="-128"/>
                <a:cs typeface="ＭＳ Ｐゴシック" charset="-128"/>
              </a:rPr>
              <a:t>Lebreton</a:t>
            </a:r>
            <a:r>
              <a:rPr lang="fr-FR" sz="2000" dirty="0" smtClean="0">
                <a:solidFill>
                  <a:srgbClr val="DFE6FD"/>
                </a:solidFill>
                <a:latin typeface="Arial" charset="0"/>
                <a:ea typeface="ＭＳ Ｐゴシック" charset="-128"/>
                <a:cs typeface="ＭＳ Ｐゴシック" charset="-128"/>
              </a:rPr>
              <a:t> and Philippe </a:t>
            </a:r>
            <a:r>
              <a:rPr lang="fr-FR" sz="2000" dirty="0" err="1" smtClean="0">
                <a:solidFill>
                  <a:srgbClr val="DFE6FD"/>
                </a:solidFill>
                <a:latin typeface="Arial" charset="0"/>
                <a:ea typeface="ＭＳ Ｐゴシック" charset="-128"/>
                <a:cs typeface="ＭＳ Ｐゴシック" charset="-128"/>
              </a:rPr>
              <a:t>Zarka</a:t>
            </a:r>
            <a:endParaRPr lang="fr-FR" sz="2000" dirty="0">
              <a:solidFill>
                <a:srgbClr val="DFE6FD"/>
              </a:solidFill>
              <a:latin typeface="Arial" charset="0"/>
              <a:ea typeface="ＭＳ Ｐゴシック" charset="-128"/>
              <a:cs typeface="ＭＳ Ｐゴシック" charset="-128"/>
            </a:endParaRPr>
          </a:p>
        </p:txBody>
      </p:sp>
      <p:sp>
        <p:nvSpPr>
          <p:cNvPr id="4" name="Rectangle 3"/>
          <p:cNvSpPr/>
          <p:nvPr/>
        </p:nvSpPr>
        <p:spPr>
          <a:xfrm>
            <a:off x="155220" y="4131935"/>
            <a:ext cx="2272945" cy="923330"/>
          </a:xfrm>
          <a:prstGeom prst="rect">
            <a:avLst/>
          </a:prstGeom>
        </p:spPr>
        <p:txBody>
          <a:bodyPr wrap="square">
            <a:spAutoFit/>
          </a:bodyPr>
          <a:lstStyle/>
          <a:p>
            <a:pPr algn="ctr" fontAlgn="base">
              <a:spcBef>
                <a:spcPct val="0"/>
              </a:spcBef>
              <a:spcAft>
                <a:spcPct val="0"/>
              </a:spcAft>
            </a:pPr>
            <a:r>
              <a:rPr lang="fr-FR" dirty="0" smtClean="0">
                <a:solidFill>
                  <a:srgbClr val="DFE6FD"/>
                </a:solidFill>
                <a:latin typeface="Arial" charset="0"/>
                <a:ea typeface="ＭＳ Ｐゴシック" charset="-128"/>
                <a:cs typeface="ＭＳ Ｐゴシック" charset="-128"/>
              </a:rPr>
              <a:t>Détection des ondes radio réfléchies par la tête du météore</a:t>
            </a:r>
            <a:endParaRPr lang="fr-FR" dirty="0">
              <a:solidFill>
                <a:srgbClr val="DFE6FD"/>
              </a:solidFill>
              <a:latin typeface="Arial" charset="0"/>
              <a:ea typeface="ＭＳ Ｐゴシック" charset="-128"/>
              <a:cs typeface="ＭＳ Ｐゴシック" charset="-128"/>
            </a:endParaRPr>
          </a:p>
        </p:txBody>
      </p:sp>
      <p:sp>
        <p:nvSpPr>
          <p:cNvPr id="5" name="Rectangle 4"/>
          <p:cNvSpPr/>
          <p:nvPr/>
        </p:nvSpPr>
        <p:spPr>
          <a:xfrm>
            <a:off x="0" y="19615"/>
            <a:ext cx="9144000" cy="1077218"/>
          </a:xfrm>
          <a:prstGeom prst="rect">
            <a:avLst/>
          </a:prstGeom>
        </p:spPr>
        <p:txBody>
          <a:bodyPr wrap="square">
            <a:spAutoFit/>
          </a:bodyPr>
          <a:lstStyle/>
          <a:p>
            <a:pPr algn="ctr" fontAlgn="base">
              <a:spcBef>
                <a:spcPct val="0"/>
              </a:spcBef>
              <a:spcAft>
                <a:spcPct val="0"/>
              </a:spcAft>
            </a:pPr>
            <a:r>
              <a:rPr lang="fr-FR" sz="3200" dirty="0" smtClean="0">
                <a:solidFill>
                  <a:srgbClr val="DFE6FD"/>
                </a:solidFill>
                <a:latin typeface="Arial" charset="0"/>
                <a:ea typeface="ＭＳ Ｐゴシック" charset="-128"/>
                <a:cs typeface="ＭＳ Ｐゴシック" charset="-128"/>
              </a:rPr>
              <a:t>Cela fait des années que les </a:t>
            </a:r>
            <a:r>
              <a:rPr lang="fr-FR" sz="3200" dirty="0" err="1" smtClean="0">
                <a:solidFill>
                  <a:srgbClr val="DFE6FD"/>
                </a:solidFill>
                <a:latin typeface="Arial" charset="0"/>
                <a:ea typeface="ＭＳ Ｐゴシック" charset="-128"/>
                <a:cs typeface="ＭＳ Ｐゴシック" charset="-128"/>
              </a:rPr>
              <a:t>radio-amateurs</a:t>
            </a:r>
            <a:r>
              <a:rPr lang="fr-FR" sz="3200" dirty="0" smtClean="0">
                <a:solidFill>
                  <a:srgbClr val="DFE6FD"/>
                </a:solidFill>
                <a:latin typeface="Arial" charset="0"/>
                <a:ea typeface="ＭＳ Ｐゴシック" charset="-128"/>
                <a:cs typeface="ＭＳ Ｐゴシック" charset="-128"/>
              </a:rPr>
              <a:t> « écoutent » les météores!</a:t>
            </a:r>
            <a:endParaRPr lang="fr-FR" sz="3200" dirty="0">
              <a:solidFill>
                <a:srgbClr val="DFE6FD"/>
              </a:solidFill>
              <a:latin typeface="Arial" charset="0"/>
              <a:ea typeface="ＭＳ Ｐゴシック" charset="-128"/>
              <a:cs typeface="ＭＳ Ｐゴシック" charset="-128"/>
            </a:endParaRPr>
          </a:p>
        </p:txBody>
      </p:sp>
      <p:cxnSp>
        <p:nvCxnSpPr>
          <p:cNvPr id="7" name="Connecteur droit avec flèche 6"/>
          <p:cNvCxnSpPr>
            <a:stCxn id="4" idx="0"/>
          </p:cNvCxnSpPr>
          <p:nvPr/>
        </p:nvCxnSpPr>
        <p:spPr>
          <a:xfrm flipV="1">
            <a:off x="1291693" y="2791355"/>
            <a:ext cx="1136473" cy="1340580"/>
          </a:xfrm>
          <a:prstGeom prst="straightConnector1">
            <a:avLst/>
          </a:prstGeom>
          <a:ln w="38100" cmpd="sng">
            <a:solidFill>
              <a:schemeClr val="bg1"/>
            </a:solidFill>
            <a:tailEnd type="stealth" w="lg" len="lg"/>
          </a:ln>
        </p:spPr>
        <p:style>
          <a:lnRef idx="2">
            <a:schemeClr val="accent1"/>
          </a:lnRef>
          <a:fillRef idx="0">
            <a:schemeClr val="accent1"/>
          </a:fillRef>
          <a:effectRef idx="1">
            <a:schemeClr val="accent1"/>
          </a:effectRef>
          <a:fontRef idx="minor">
            <a:schemeClr val="tx1"/>
          </a:fontRef>
        </p:style>
      </p:cxnSp>
      <p:sp>
        <p:nvSpPr>
          <p:cNvPr id="10" name="ZoneTexte 9"/>
          <p:cNvSpPr txBox="1"/>
          <p:nvPr/>
        </p:nvSpPr>
        <p:spPr>
          <a:xfrm>
            <a:off x="155221" y="5114474"/>
            <a:ext cx="8762011" cy="1384995"/>
          </a:xfrm>
          <a:prstGeom prst="rect">
            <a:avLst/>
          </a:prstGeom>
          <a:noFill/>
        </p:spPr>
        <p:txBody>
          <a:bodyPr wrap="square" rtlCol="0">
            <a:spAutoFit/>
          </a:bodyPr>
          <a:lstStyle/>
          <a:p>
            <a:pPr algn="ctr" fontAlgn="base">
              <a:spcBef>
                <a:spcPct val="0"/>
              </a:spcBef>
              <a:spcAft>
                <a:spcPct val="0"/>
              </a:spcAft>
            </a:pPr>
            <a:endParaRPr lang="fr-FR" i="1" dirty="0">
              <a:solidFill>
                <a:srgbClr val="DFE6FD"/>
              </a:solidFill>
              <a:latin typeface="Arial" charset="0"/>
              <a:ea typeface="ＭＳ Ｐゴシック" charset="-128"/>
              <a:cs typeface="ＭＳ Ｐゴシック" charset="-128"/>
            </a:endParaRPr>
          </a:p>
          <a:p>
            <a:pPr algn="ctr" fontAlgn="base">
              <a:spcBef>
                <a:spcPct val="0"/>
              </a:spcBef>
              <a:spcAft>
                <a:spcPct val="0"/>
              </a:spcAft>
            </a:pPr>
            <a:r>
              <a:rPr lang="fr-FR" sz="2400" i="1" dirty="0" smtClean="0">
                <a:solidFill>
                  <a:srgbClr val="FFFF00"/>
                </a:solidFill>
                <a:latin typeface="Arial" charset="0"/>
                <a:ea typeface="ＭＳ Ｐゴシック" charset="-128"/>
                <a:cs typeface="ＭＳ Ｐゴシック" charset="-128"/>
              </a:rPr>
              <a:t>L’effet Doppler nous permet de déterminer très précisément la vitesse du </a:t>
            </a:r>
            <a:r>
              <a:rPr lang="fr-FR" sz="2400" i="1" dirty="0" err="1" smtClean="0">
                <a:solidFill>
                  <a:srgbClr val="FFFF00"/>
                </a:solidFill>
                <a:latin typeface="Arial" charset="0"/>
                <a:ea typeface="ＭＳ Ｐゴシック" charset="-128"/>
                <a:cs typeface="ＭＳ Ｐゴシック" charset="-128"/>
              </a:rPr>
              <a:t>météor</a:t>
            </a:r>
            <a:r>
              <a:rPr lang="fr-FR" sz="2400" i="1" dirty="0" smtClean="0">
                <a:solidFill>
                  <a:srgbClr val="FFFF00"/>
                </a:solidFill>
                <a:latin typeface="Arial" charset="0"/>
                <a:ea typeface="ＭＳ Ｐゴシック" charset="-128"/>
                <a:cs typeface="ＭＳ Ｐゴシック" charset="-128"/>
              </a:rPr>
              <a:t> et donc le ½ grand axe de l’ellipse</a:t>
            </a:r>
            <a:endParaRPr lang="fr-FR" sz="2400" i="1" dirty="0">
              <a:solidFill>
                <a:srgbClr val="FFFF00"/>
              </a:solidFill>
              <a:latin typeface="Arial" charset="0"/>
              <a:ea typeface="ＭＳ Ｐゴシック" charset="-128"/>
              <a:cs typeface="ＭＳ Ｐゴシック" charset="-128"/>
            </a:endParaRPr>
          </a:p>
          <a:p>
            <a:pPr algn="ctr"/>
            <a:endParaRPr lang="fr-FR" dirty="0">
              <a:solidFill>
                <a:prstClr val="black"/>
              </a:solidFill>
              <a:latin typeface="Calibri"/>
            </a:endParaRPr>
          </a:p>
        </p:txBody>
      </p:sp>
    </p:spTree>
    <p:extLst>
      <p:ext uri="{BB962C8B-B14F-4D97-AF65-F5344CB8AC3E}">
        <p14:creationId xmlns:p14="http://schemas.microsoft.com/office/powerpoint/2010/main" val="34842781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861060"/>
            <a:ext cx="9144000" cy="5996940"/>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3" name="object 3"/>
          <p:cNvSpPr txBox="1"/>
          <p:nvPr/>
        </p:nvSpPr>
        <p:spPr>
          <a:xfrm>
            <a:off x="125871" y="264062"/>
            <a:ext cx="8778241" cy="307777"/>
          </a:xfrm>
          <a:prstGeom prst="rect">
            <a:avLst/>
          </a:prstGeom>
        </p:spPr>
        <p:txBody>
          <a:bodyPr vert="horz" wrap="square" lIns="0" tIns="0" rIns="0" bIns="0" rtlCol="0">
            <a:spAutoFit/>
          </a:bodyPr>
          <a:lstStyle/>
          <a:p>
            <a:pPr marL="12700"/>
            <a:r>
              <a:rPr lang="fr-FR" sz="2000" b="1" spc="15" dirty="0" err="1" smtClean="0">
                <a:solidFill>
                  <a:srgbClr val="FFFF00"/>
                </a:solidFill>
                <a:latin typeface="Arial"/>
                <a:cs typeface="Arial"/>
              </a:rPr>
              <a:t>Examples</a:t>
            </a:r>
            <a:r>
              <a:rPr lang="fr-FR" sz="2000" b="1" spc="15" dirty="0" smtClean="0">
                <a:solidFill>
                  <a:srgbClr val="FFFF00"/>
                </a:solidFill>
                <a:latin typeface="Arial"/>
                <a:cs typeface="Arial"/>
              </a:rPr>
              <a:t> d’échos radio à 143 MHz reçus à l’</a:t>
            </a:r>
            <a:r>
              <a:rPr lang="fr-FR" sz="2000" b="1" spc="20" dirty="0" smtClean="0">
                <a:solidFill>
                  <a:srgbClr val="FFFF00"/>
                </a:solidFill>
                <a:latin typeface="Arial"/>
                <a:cs typeface="Arial"/>
              </a:rPr>
              <a:t>O</a:t>
            </a:r>
            <a:r>
              <a:rPr sz="2000" b="1" spc="-5" dirty="0" smtClean="0">
                <a:solidFill>
                  <a:srgbClr val="FFFF00"/>
                </a:solidFill>
                <a:latin typeface="Arial"/>
                <a:cs typeface="Arial"/>
              </a:rPr>
              <a:t>b</a:t>
            </a:r>
            <a:r>
              <a:rPr sz="2000" b="1" spc="-10" dirty="0" smtClean="0">
                <a:solidFill>
                  <a:srgbClr val="FFFF00"/>
                </a:solidFill>
                <a:latin typeface="Arial"/>
                <a:cs typeface="Arial"/>
              </a:rPr>
              <a:t>s</a:t>
            </a:r>
            <a:r>
              <a:rPr sz="2000" b="1" spc="-15" dirty="0" smtClean="0">
                <a:solidFill>
                  <a:srgbClr val="FFFF00"/>
                </a:solidFill>
                <a:latin typeface="Arial"/>
                <a:cs typeface="Arial"/>
              </a:rPr>
              <a:t>e</a:t>
            </a:r>
            <a:r>
              <a:rPr sz="2000" b="1" dirty="0" smtClean="0">
                <a:solidFill>
                  <a:srgbClr val="FFFF00"/>
                </a:solidFill>
                <a:latin typeface="Arial"/>
                <a:cs typeface="Arial"/>
              </a:rPr>
              <a:t>r</a:t>
            </a:r>
            <a:r>
              <a:rPr sz="2000" b="1" spc="-20" dirty="0" smtClean="0">
                <a:solidFill>
                  <a:srgbClr val="FFFF00"/>
                </a:solidFill>
                <a:latin typeface="Arial"/>
                <a:cs typeface="Arial"/>
              </a:rPr>
              <a:t>v</a:t>
            </a:r>
            <a:r>
              <a:rPr sz="2000" b="1" spc="-5" dirty="0" smtClean="0">
                <a:solidFill>
                  <a:srgbClr val="FFFF00"/>
                </a:solidFill>
                <a:latin typeface="Arial"/>
                <a:cs typeface="Arial"/>
              </a:rPr>
              <a:t>a</a:t>
            </a:r>
            <a:r>
              <a:rPr sz="2000" b="1" spc="-15" dirty="0" smtClean="0">
                <a:solidFill>
                  <a:srgbClr val="FFFF00"/>
                </a:solidFill>
                <a:latin typeface="Arial"/>
                <a:cs typeface="Arial"/>
              </a:rPr>
              <a:t>t</a:t>
            </a:r>
            <a:r>
              <a:rPr sz="2000" b="1" spc="-5" dirty="0" smtClean="0">
                <a:solidFill>
                  <a:srgbClr val="FFFF00"/>
                </a:solidFill>
                <a:latin typeface="Arial"/>
                <a:cs typeface="Arial"/>
              </a:rPr>
              <a:t>o</a:t>
            </a:r>
            <a:r>
              <a:rPr sz="2000" b="1" spc="-10" dirty="0" smtClean="0">
                <a:solidFill>
                  <a:srgbClr val="FFFF00"/>
                </a:solidFill>
                <a:latin typeface="Arial"/>
                <a:cs typeface="Arial"/>
              </a:rPr>
              <a:t>i</a:t>
            </a:r>
            <a:r>
              <a:rPr sz="2000" b="1" dirty="0" smtClean="0">
                <a:solidFill>
                  <a:srgbClr val="FFFF00"/>
                </a:solidFill>
                <a:latin typeface="Arial"/>
                <a:cs typeface="Arial"/>
              </a:rPr>
              <a:t>r</a:t>
            </a:r>
            <a:r>
              <a:rPr sz="2000" b="1" spc="-10" dirty="0" smtClean="0">
                <a:solidFill>
                  <a:srgbClr val="FFFF00"/>
                </a:solidFill>
                <a:latin typeface="Arial"/>
                <a:cs typeface="Arial"/>
              </a:rPr>
              <a:t>e</a:t>
            </a:r>
            <a:r>
              <a:rPr sz="2000" b="1" spc="-5" dirty="0" smtClean="0">
                <a:solidFill>
                  <a:srgbClr val="FFFF00"/>
                </a:solidFill>
                <a:latin typeface="Arial"/>
                <a:cs typeface="Arial"/>
              </a:rPr>
              <a:t> </a:t>
            </a:r>
            <a:r>
              <a:rPr sz="2000" b="1" spc="-5" dirty="0">
                <a:solidFill>
                  <a:srgbClr val="FFFF00"/>
                </a:solidFill>
                <a:latin typeface="Arial"/>
                <a:cs typeface="Arial"/>
              </a:rPr>
              <a:t>d</a:t>
            </a:r>
            <a:r>
              <a:rPr sz="2000" b="1" spc="-10" dirty="0">
                <a:solidFill>
                  <a:srgbClr val="FFFF00"/>
                </a:solidFill>
                <a:latin typeface="Arial"/>
                <a:cs typeface="Arial"/>
              </a:rPr>
              <a:t>e</a:t>
            </a:r>
            <a:r>
              <a:rPr sz="2000" b="1" spc="5" dirty="0">
                <a:solidFill>
                  <a:srgbClr val="FFFF00"/>
                </a:solidFill>
                <a:latin typeface="Arial"/>
                <a:cs typeface="Arial"/>
              </a:rPr>
              <a:t> </a:t>
            </a:r>
            <a:r>
              <a:rPr sz="2000" b="1" spc="-20" dirty="0">
                <a:solidFill>
                  <a:srgbClr val="FFFF00"/>
                </a:solidFill>
                <a:latin typeface="Arial"/>
                <a:cs typeface="Arial"/>
              </a:rPr>
              <a:t>P</a:t>
            </a:r>
            <a:r>
              <a:rPr sz="2000" b="1" spc="-5" dirty="0">
                <a:solidFill>
                  <a:srgbClr val="FFFF00"/>
                </a:solidFill>
                <a:latin typeface="Arial"/>
                <a:cs typeface="Arial"/>
              </a:rPr>
              <a:t>ar</a:t>
            </a:r>
            <a:r>
              <a:rPr sz="2000" b="1" spc="-10" dirty="0">
                <a:solidFill>
                  <a:srgbClr val="FFFF00"/>
                </a:solidFill>
                <a:latin typeface="Arial"/>
                <a:cs typeface="Arial"/>
              </a:rPr>
              <a:t>is</a:t>
            </a:r>
            <a:endParaRPr sz="2000" b="1" dirty="0">
              <a:solidFill>
                <a:prstClr val="black"/>
              </a:solidFill>
              <a:latin typeface="Arial"/>
              <a:cs typeface="Arial"/>
            </a:endParaRPr>
          </a:p>
        </p:txBody>
      </p:sp>
    </p:spTree>
    <p:extLst>
      <p:ext uri="{BB962C8B-B14F-4D97-AF65-F5344CB8AC3E}">
        <p14:creationId xmlns:p14="http://schemas.microsoft.com/office/powerpoint/2010/main" val="347613959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457200" y="0"/>
            <a:ext cx="8229600" cy="874713"/>
          </a:xfrm>
        </p:spPr>
        <p:txBody>
          <a:bodyPr/>
          <a:lstStyle/>
          <a:p>
            <a:r>
              <a:rPr lang="fr-FR" b="1" dirty="0" smtClean="0">
                <a:solidFill>
                  <a:srgbClr val="DBE2F9"/>
                </a:solidFill>
              </a:rPr>
              <a:t>Organigramme du réseau</a:t>
            </a:r>
          </a:p>
        </p:txBody>
      </p:sp>
      <p:pic>
        <p:nvPicPr>
          <p:cNvPr id="22531" name="Image 3"/>
          <p:cNvPicPr>
            <a:picLocks noChangeAspect="1"/>
          </p:cNvPicPr>
          <p:nvPr/>
        </p:nvPicPr>
        <p:blipFill>
          <a:blip r:embed="rId2"/>
          <a:srcRect/>
          <a:stretch>
            <a:fillRect/>
          </a:stretch>
        </p:blipFill>
        <p:spPr bwMode="auto">
          <a:xfrm>
            <a:off x="893763" y="879475"/>
            <a:ext cx="7358062" cy="5767388"/>
          </a:xfrm>
          <a:prstGeom prst="rect">
            <a:avLst/>
          </a:prstGeom>
          <a:noFill/>
          <a:ln w="9525">
            <a:noFill/>
            <a:miter lim="800000"/>
            <a:headEnd/>
            <a:tailEnd/>
          </a:ln>
        </p:spPr>
      </p:pic>
    </p:spTree>
    <p:extLst>
      <p:ext uri="{BB962C8B-B14F-4D97-AF65-F5344CB8AC3E}">
        <p14:creationId xmlns:p14="http://schemas.microsoft.com/office/powerpoint/2010/main" val="246278501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13-05-14 à 12.12.44 AM.png"/>
          <p:cNvPicPr>
            <a:picLocks noChangeAspect="1"/>
          </p:cNvPicPr>
          <p:nvPr/>
        </p:nvPicPr>
        <p:blipFill>
          <a:blip r:embed="rId2"/>
          <a:stretch>
            <a:fillRect/>
          </a:stretch>
        </p:blipFill>
        <p:spPr>
          <a:xfrm>
            <a:off x="0" y="548491"/>
            <a:ext cx="9144000" cy="5761018"/>
          </a:xfrm>
          <a:prstGeom prst="rect">
            <a:avLst/>
          </a:prstGeom>
        </p:spPr>
      </p:pic>
    </p:spTree>
    <p:extLst>
      <p:ext uri="{BB962C8B-B14F-4D97-AF65-F5344CB8AC3E}">
        <p14:creationId xmlns:p14="http://schemas.microsoft.com/office/powerpoint/2010/main" val="360680224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pture d’écran 2013-05-14 à 12.15.56 AM.png"/>
          <p:cNvPicPr>
            <a:picLocks noChangeAspect="1"/>
          </p:cNvPicPr>
          <p:nvPr/>
        </p:nvPicPr>
        <p:blipFill>
          <a:blip r:embed="rId2"/>
          <a:stretch>
            <a:fillRect/>
          </a:stretch>
        </p:blipFill>
        <p:spPr>
          <a:xfrm>
            <a:off x="0" y="204359"/>
            <a:ext cx="9144000" cy="6449282"/>
          </a:xfrm>
          <a:prstGeom prst="rect">
            <a:avLst/>
          </a:prstGeom>
        </p:spPr>
      </p:pic>
      <p:sp>
        <p:nvSpPr>
          <p:cNvPr id="5" name="ZoneTexte 4"/>
          <p:cNvSpPr txBox="1"/>
          <p:nvPr/>
        </p:nvSpPr>
        <p:spPr>
          <a:xfrm>
            <a:off x="4191000" y="216000"/>
            <a:ext cx="1941557" cy="461665"/>
          </a:xfrm>
          <a:prstGeom prst="rect">
            <a:avLst/>
          </a:prstGeom>
          <a:noFill/>
        </p:spPr>
        <p:txBody>
          <a:bodyPr wrap="none" rtlCol="0">
            <a:spAutoFit/>
          </a:bodyPr>
          <a:lstStyle/>
          <a:p>
            <a:r>
              <a:rPr lang="fr-FR" sz="2400" dirty="0" smtClean="0">
                <a:solidFill>
                  <a:schemeClr val="bg1"/>
                </a:solidFill>
                <a:latin typeface="Hiragino Sans GB W3"/>
                <a:ea typeface="Hiragino Sans GB W3"/>
                <a:cs typeface="Hiragino Sans GB W3"/>
              </a:rPr>
              <a:t>scientifique</a:t>
            </a:r>
            <a:endParaRPr lang="fr-FR" sz="2400" dirty="0">
              <a:solidFill>
                <a:schemeClr val="bg1"/>
              </a:solidFill>
              <a:latin typeface="Hiragino Sans GB W3"/>
              <a:ea typeface="Hiragino Sans GB W3"/>
              <a:cs typeface="Hiragino Sans GB W3"/>
            </a:endParaRPr>
          </a:p>
        </p:txBody>
      </p:sp>
      <p:pic>
        <p:nvPicPr>
          <p:cNvPr id="4" name="Image 3" descr="Capture d’écran 2014-11-05 à 09.34.18.png"/>
          <p:cNvPicPr>
            <a:picLocks noChangeAspect="1"/>
          </p:cNvPicPr>
          <p:nvPr/>
        </p:nvPicPr>
        <p:blipFill rotWithShape="1">
          <a:blip r:embed="rId3">
            <a:extLst>
              <a:ext uri="{28A0092B-C50C-407E-A947-70E740481C1C}">
                <a14:useLocalDpi xmlns:a14="http://schemas.microsoft.com/office/drawing/2010/main" val="0"/>
              </a:ext>
            </a:extLst>
          </a:blip>
          <a:srcRect l="16687" r="7756" b="6832"/>
          <a:stretch/>
        </p:blipFill>
        <p:spPr>
          <a:xfrm>
            <a:off x="6246000" y="706885"/>
            <a:ext cx="2756472" cy="3010147"/>
          </a:xfrm>
          <a:prstGeom prst="rect">
            <a:avLst/>
          </a:prstGeom>
        </p:spPr>
      </p:pic>
    </p:spTree>
    <p:extLst>
      <p:ext uri="{BB962C8B-B14F-4D97-AF65-F5344CB8AC3E}">
        <p14:creationId xmlns:p14="http://schemas.microsoft.com/office/powerpoint/2010/main" val="255219598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pture d’écran 2013-05-14 à 12.17.14 AM.png"/>
          <p:cNvPicPr>
            <a:picLocks noChangeAspect="1"/>
          </p:cNvPicPr>
          <p:nvPr/>
        </p:nvPicPr>
        <p:blipFill>
          <a:blip r:embed="rId2"/>
          <a:stretch>
            <a:fillRect/>
          </a:stretch>
        </p:blipFill>
        <p:spPr>
          <a:xfrm>
            <a:off x="0" y="670607"/>
            <a:ext cx="9144000" cy="5516785"/>
          </a:xfrm>
          <a:prstGeom prst="rect">
            <a:avLst/>
          </a:prstGeom>
        </p:spPr>
      </p:pic>
    </p:spTree>
    <p:extLst>
      <p:ext uri="{BB962C8B-B14F-4D97-AF65-F5344CB8AC3E}">
        <p14:creationId xmlns:p14="http://schemas.microsoft.com/office/powerpoint/2010/main" val="291696380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06388" y="152400"/>
            <a:ext cx="8532812" cy="1077913"/>
          </a:xfrm>
          <a:prstGeom prst="rect">
            <a:avLst/>
          </a:prstGeom>
          <a:noFill/>
          <a:ln>
            <a:noFill/>
          </a:ln>
        </p:spPr>
        <p:txBody>
          <a:bodyPr>
            <a:spAutoFit/>
          </a:bodyPr>
          <a:lstStyle/>
          <a:p>
            <a:pPr algn="ctr" fontAlgn="auto">
              <a:spcBef>
                <a:spcPts val="0"/>
              </a:spcBef>
              <a:spcAft>
                <a:spcPts val="0"/>
              </a:spcAft>
              <a:defRPr/>
            </a:pPr>
            <a:r>
              <a:rPr lang="fr-FR" sz="3200" b="1" dirty="0">
                <a:solidFill>
                  <a:srgbClr val="9BB1FF"/>
                </a:solidFill>
                <a:latin typeface="+mn-lt"/>
              </a:rPr>
              <a:t>Première réunion des correspondants régionaux et thématiques – MNHN, 30 novembre 2012 </a:t>
            </a:r>
          </a:p>
        </p:txBody>
      </p:sp>
      <p:pic>
        <p:nvPicPr>
          <p:cNvPr id="175107" name="Image 3" descr="Capture d’écran FRIPON Kickoff AM.png"/>
          <p:cNvPicPr>
            <a:picLocks noChangeAspect="1"/>
          </p:cNvPicPr>
          <p:nvPr/>
        </p:nvPicPr>
        <p:blipFill>
          <a:blip r:embed="rId2"/>
          <a:srcRect l="670" r="670" b="1231"/>
          <a:stretch>
            <a:fillRect/>
          </a:stretch>
        </p:blipFill>
        <p:spPr bwMode="auto">
          <a:xfrm>
            <a:off x="61913" y="1427163"/>
            <a:ext cx="9020175" cy="4911725"/>
          </a:xfrm>
          <a:prstGeom prst="rect">
            <a:avLst/>
          </a:prstGeom>
          <a:noFill/>
          <a:ln w="9525">
            <a:noFill/>
            <a:miter lim="800000"/>
            <a:headEnd/>
            <a:tailEnd/>
          </a:ln>
        </p:spPr>
      </p:pic>
    </p:spTree>
    <p:extLst>
      <p:ext uri="{BB962C8B-B14F-4D97-AF65-F5344CB8AC3E}">
        <p14:creationId xmlns:p14="http://schemas.microsoft.com/office/powerpoint/2010/main" val="348566635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09600" y="109440"/>
            <a:ext cx="8001000" cy="769441"/>
          </a:xfrm>
          <a:prstGeom prst="rect">
            <a:avLst/>
          </a:prstGeom>
          <a:noFill/>
        </p:spPr>
        <p:txBody>
          <a:bodyPr wrap="square" rtlCol="0">
            <a:spAutoFit/>
          </a:bodyPr>
          <a:lstStyle/>
          <a:p>
            <a:pPr algn="ctr"/>
            <a:r>
              <a:rPr lang="fr-FR" sz="4400" b="1" dirty="0" smtClean="0">
                <a:solidFill>
                  <a:srgbClr val="DFE6FD"/>
                </a:solidFill>
              </a:rPr>
              <a:t>Le site FRIPON en ligne !</a:t>
            </a:r>
          </a:p>
        </p:txBody>
      </p:sp>
      <p:sp>
        <p:nvSpPr>
          <p:cNvPr id="4" name="ZoneTexte 3"/>
          <p:cNvSpPr txBox="1"/>
          <p:nvPr/>
        </p:nvSpPr>
        <p:spPr>
          <a:xfrm>
            <a:off x="3429000" y="6096000"/>
            <a:ext cx="2573691" cy="646331"/>
          </a:xfrm>
          <a:prstGeom prst="rect">
            <a:avLst/>
          </a:prstGeom>
          <a:noFill/>
        </p:spPr>
        <p:txBody>
          <a:bodyPr wrap="none" rtlCol="0">
            <a:spAutoFit/>
          </a:bodyPr>
          <a:lstStyle/>
          <a:p>
            <a:r>
              <a:rPr lang="fr-FR" b="1" dirty="0" smtClean="0"/>
              <a:t> </a:t>
            </a:r>
            <a:endParaRPr lang="fr-FR" dirty="0" smtClean="0"/>
          </a:p>
          <a:p>
            <a:r>
              <a:rPr lang="fr-FR" b="1" u="sng" dirty="0" smtClean="0">
                <a:hlinkClick r:id="rId3"/>
              </a:rPr>
              <a:t>http://www.fripon.org/</a:t>
            </a:r>
            <a:r>
              <a:rPr lang="fr-FR" dirty="0" smtClean="0"/>
              <a:t> </a:t>
            </a:r>
            <a:endParaRPr lang="fr-FR" dirty="0"/>
          </a:p>
        </p:txBody>
      </p:sp>
      <p:pic>
        <p:nvPicPr>
          <p:cNvPr id="3" name="Image 2" descr="Capture d'écran 2015-08-11 10.31.01.png"/>
          <p:cNvPicPr>
            <a:picLocks noChangeAspect="1"/>
          </p:cNvPicPr>
          <p:nvPr/>
        </p:nvPicPr>
        <p:blipFill rotWithShape="1">
          <a:blip r:embed="rId4">
            <a:extLst>
              <a:ext uri="{28A0092B-C50C-407E-A947-70E740481C1C}">
                <a14:useLocalDpi xmlns:a14="http://schemas.microsoft.com/office/drawing/2010/main" val="0"/>
              </a:ext>
            </a:extLst>
          </a:blip>
          <a:srcRect l="2363" t="1637" r="3541" b="533"/>
          <a:stretch/>
        </p:blipFill>
        <p:spPr>
          <a:xfrm>
            <a:off x="851717" y="1260886"/>
            <a:ext cx="7440567" cy="5644246"/>
          </a:xfrm>
          <a:prstGeom prst="rect">
            <a:avLst/>
          </a:prstGeom>
        </p:spPr>
      </p:pic>
    </p:spTree>
    <p:extLst>
      <p:ext uri="{BB962C8B-B14F-4D97-AF65-F5344CB8AC3E}">
        <p14:creationId xmlns:p14="http://schemas.microsoft.com/office/powerpoint/2010/main" val="4157912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Diapo synthèse FRIPON v3.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21140" cy="6858000"/>
          </a:xfrm>
          <a:prstGeom prst="rect">
            <a:avLst/>
          </a:prstGeom>
        </p:spPr>
      </p:pic>
      <p:sp>
        <p:nvSpPr>
          <p:cNvPr id="13" name="ZoneTexte 12"/>
          <p:cNvSpPr txBox="1"/>
          <p:nvPr/>
        </p:nvSpPr>
        <p:spPr>
          <a:xfrm>
            <a:off x="0" y="-27384"/>
            <a:ext cx="9144000" cy="666000"/>
          </a:xfrm>
          <a:prstGeom prst="rect">
            <a:avLst/>
          </a:prstGeom>
          <a:solidFill>
            <a:schemeClr val="tx1"/>
          </a:solidFill>
        </p:spPr>
        <p:txBody>
          <a:bodyPr wrap="square" rtlCol="0">
            <a:noAutofit/>
          </a:bodyPr>
          <a:lstStyle/>
          <a:p>
            <a:pPr>
              <a:spcAft>
                <a:spcPts val="5400"/>
              </a:spcAft>
            </a:pPr>
            <a:endParaRPr lang="fr-FR" sz="2800" dirty="0" smtClean="0">
              <a:solidFill>
                <a:schemeClr val="bg1"/>
              </a:solidFill>
            </a:endParaRPr>
          </a:p>
        </p:txBody>
      </p:sp>
      <p:grpSp>
        <p:nvGrpSpPr>
          <p:cNvPr id="14" name="Grouper 13"/>
          <p:cNvGrpSpPr/>
          <p:nvPr/>
        </p:nvGrpSpPr>
        <p:grpSpPr>
          <a:xfrm>
            <a:off x="770400" y="1368000"/>
            <a:ext cx="5453337" cy="646331"/>
            <a:chOff x="770400" y="1368000"/>
            <a:chExt cx="5453337" cy="646331"/>
          </a:xfrm>
        </p:grpSpPr>
        <p:sp>
          <p:nvSpPr>
            <p:cNvPr id="15" name="ZoneTexte 14"/>
            <p:cNvSpPr txBox="1"/>
            <p:nvPr/>
          </p:nvSpPr>
          <p:spPr>
            <a:xfrm>
              <a:off x="770400" y="1368000"/>
              <a:ext cx="2545964" cy="646331"/>
            </a:xfrm>
            <a:prstGeom prst="rect">
              <a:avLst/>
            </a:prstGeom>
            <a:noFill/>
          </p:spPr>
          <p:txBody>
            <a:bodyPr wrap="none" rtlCol="0">
              <a:spAutoFit/>
            </a:bodyPr>
            <a:lstStyle/>
            <a:p>
              <a:r>
                <a:rPr lang="fr-FR" sz="3600" dirty="0" smtClean="0">
                  <a:solidFill>
                    <a:schemeClr val="bg1"/>
                  </a:solidFill>
                </a:rPr>
                <a:t>Les plus de</a:t>
              </a:r>
              <a:endParaRPr lang="fr-FR" sz="3600" dirty="0">
                <a:solidFill>
                  <a:schemeClr val="bg1"/>
                </a:solidFill>
              </a:endParaRPr>
            </a:p>
          </p:txBody>
        </p:sp>
        <p:sp>
          <p:nvSpPr>
            <p:cNvPr id="16" name="ZoneTexte 15"/>
            <p:cNvSpPr txBox="1"/>
            <p:nvPr/>
          </p:nvSpPr>
          <p:spPr>
            <a:xfrm>
              <a:off x="5910806" y="1368000"/>
              <a:ext cx="312931" cy="646331"/>
            </a:xfrm>
            <a:prstGeom prst="rect">
              <a:avLst/>
            </a:prstGeom>
            <a:noFill/>
          </p:spPr>
          <p:txBody>
            <a:bodyPr wrap="none" rtlCol="0">
              <a:spAutoFit/>
            </a:bodyPr>
            <a:lstStyle/>
            <a:p>
              <a:r>
                <a:rPr lang="fr-FR" sz="3600" dirty="0" smtClean="0">
                  <a:solidFill>
                    <a:schemeClr val="bg1"/>
                  </a:solidFill>
                </a:rPr>
                <a:t>:</a:t>
              </a:r>
              <a:endParaRPr lang="fr-FR" sz="3600" dirty="0">
                <a:solidFill>
                  <a:schemeClr val="bg1"/>
                </a:solidFill>
              </a:endParaRPr>
            </a:p>
          </p:txBody>
        </p:sp>
      </p:grpSp>
      <p:sp>
        <p:nvSpPr>
          <p:cNvPr id="17" name="ZoneTexte 16"/>
          <p:cNvSpPr txBox="1"/>
          <p:nvPr/>
        </p:nvSpPr>
        <p:spPr>
          <a:xfrm>
            <a:off x="1039161" y="2105412"/>
            <a:ext cx="5184576" cy="4131900"/>
          </a:xfrm>
          <a:prstGeom prst="rect">
            <a:avLst/>
          </a:prstGeom>
          <a:noFill/>
        </p:spPr>
        <p:txBody>
          <a:bodyPr wrap="square" rtlCol="0">
            <a:spAutoFit/>
          </a:bodyPr>
          <a:lstStyle/>
          <a:p>
            <a:pPr marL="612000" indent="-612000">
              <a:spcAft>
                <a:spcPts val="900"/>
              </a:spcAft>
            </a:pPr>
            <a:r>
              <a:rPr lang="fr-FR" sz="2400" dirty="0">
                <a:latin typeface="Arial"/>
                <a:ea typeface="Zapf Dingbats"/>
                <a:cs typeface="Arial"/>
                <a:sym typeface="Zapf Dingbats"/>
              </a:rPr>
              <a:t>✔ </a:t>
            </a:r>
            <a:r>
              <a:rPr lang="fr-FR" sz="2400" dirty="0">
                <a:latin typeface="Arial"/>
                <a:cs typeface="Arial"/>
                <a:sym typeface="Zapf Dingbats"/>
              </a:rPr>
              <a:t> </a:t>
            </a:r>
            <a:r>
              <a:rPr lang="fr-FR" sz="2400" dirty="0" smtClean="0">
                <a:latin typeface="Arial"/>
                <a:cs typeface="Arial"/>
              </a:rPr>
              <a:t>La densité et l’étendue du réseau</a:t>
            </a:r>
            <a:endParaRPr lang="fr-FR" sz="2400" dirty="0" smtClean="0">
              <a:latin typeface="Arial"/>
              <a:ea typeface="Zapf Dingbats"/>
              <a:cs typeface="Arial"/>
              <a:sym typeface="Zapf Dingbats"/>
            </a:endParaRPr>
          </a:p>
          <a:p>
            <a:pPr marL="612000" indent="-612000">
              <a:spcAft>
                <a:spcPts val="900"/>
              </a:spcAft>
            </a:pPr>
            <a:r>
              <a:rPr lang="fr-FR" sz="2400" dirty="0" smtClean="0">
                <a:latin typeface="Arial"/>
                <a:ea typeface="Zapf Dingbats"/>
                <a:cs typeface="Arial"/>
                <a:sym typeface="Zapf Dingbats"/>
              </a:rPr>
              <a:t>✔ </a:t>
            </a:r>
            <a:r>
              <a:rPr lang="fr-FR" sz="2400" dirty="0" smtClean="0">
                <a:latin typeface="Arial"/>
                <a:cs typeface="Arial"/>
                <a:sym typeface="Zapf Dingbats"/>
              </a:rPr>
              <a:t> </a:t>
            </a:r>
            <a:r>
              <a:rPr lang="fr-FR" sz="2400" dirty="0" smtClean="0">
                <a:latin typeface="Arial"/>
                <a:cs typeface="Arial"/>
              </a:rPr>
              <a:t>Le couplage avec la radio</a:t>
            </a:r>
            <a:r>
              <a:rPr lang="fr-FR" sz="2400" dirty="0">
                <a:latin typeface="Arial"/>
                <a:cs typeface="Arial"/>
              </a:rPr>
              <a:t> </a:t>
            </a:r>
            <a:r>
              <a:rPr lang="fr-FR" sz="2400" dirty="0">
                <a:latin typeface="Wingdings"/>
                <a:ea typeface="Wingdings"/>
                <a:cs typeface="Wingdings"/>
                <a:sym typeface="Wingdings"/>
              </a:rPr>
              <a:t></a:t>
            </a:r>
            <a:r>
              <a:rPr lang="fr-FR" sz="2400" dirty="0" smtClean="0">
                <a:latin typeface="Arial"/>
                <a:cs typeface="Arial"/>
              </a:rPr>
              <a:t> précision sur la trajectoire</a:t>
            </a:r>
            <a:endParaRPr lang="fr-FR" sz="2400" dirty="0">
              <a:latin typeface="Arial"/>
              <a:cs typeface="Arial"/>
            </a:endParaRPr>
          </a:p>
          <a:p>
            <a:pPr marL="612000" indent="-612000">
              <a:spcAft>
                <a:spcPts val="900"/>
              </a:spcAft>
            </a:pPr>
            <a:r>
              <a:rPr lang="fr-FR" sz="2400" dirty="0">
                <a:latin typeface="Arial"/>
                <a:ea typeface="Zapf Dingbats"/>
                <a:cs typeface="Arial"/>
                <a:sym typeface="Zapf Dingbats"/>
              </a:rPr>
              <a:t>✔ </a:t>
            </a:r>
            <a:r>
              <a:rPr lang="fr-FR" sz="2400" dirty="0">
                <a:latin typeface="Arial"/>
                <a:cs typeface="Arial"/>
                <a:sym typeface="Zapf Dingbats"/>
              </a:rPr>
              <a:t> </a:t>
            </a:r>
            <a:r>
              <a:rPr lang="fr-FR" sz="2400" dirty="0" smtClean="0">
                <a:latin typeface="Arial"/>
                <a:cs typeface="Arial"/>
                <a:sym typeface="Zapf Dingbats"/>
              </a:rPr>
              <a:t>Peu coûteux et t</a:t>
            </a:r>
            <a:r>
              <a:rPr lang="fr-FR" sz="2400" dirty="0" smtClean="0">
                <a:latin typeface="Arial"/>
                <a:cs typeface="Arial"/>
              </a:rPr>
              <a:t>out open-source: modèle facile à imiter </a:t>
            </a:r>
            <a:r>
              <a:rPr lang="fr-FR" sz="2400" dirty="0" smtClean="0">
                <a:latin typeface="Wingdings"/>
                <a:ea typeface="Wingdings"/>
                <a:cs typeface="Wingdings"/>
                <a:sym typeface="Wingdings"/>
              </a:rPr>
              <a:t> </a:t>
            </a:r>
            <a:r>
              <a:rPr lang="fr-FR" sz="2400" dirty="0" smtClean="0">
                <a:latin typeface="Arial"/>
                <a:ea typeface="Wingdings"/>
                <a:cs typeface="Arial"/>
                <a:sym typeface="Wingdings"/>
              </a:rPr>
              <a:t>extension du réseau à l’Europe déjà en cours</a:t>
            </a:r>
            <a:r>
              <a:rPr lang="fr-FR" sz="2400" dirty="0" smtClean="0">
                <a:latin typeface="Wingdings"/>
                <a:ea typeface="Wingdings"/>
                <a:cs typeface="Wingdings"/>
                <a:sym typeface="Wingdings"/>
              </a:rPr>
              <a:t> </a:t>
            </a:r>
            <a:endParaRPr lang="fr-FR" sz="2400" dirty="0">
              <a:latin typeface="Arial"/>
              <a:cs typeface="Arial"/>
            </a:endParaRPr>
          </a:p>
          <a:p>
            <a:pPr marL="612000" indent="-612000">
              <a:spcAft>
                <a:spcPts val="900"/>
              </a:spcAft>
            </a:pPr>
            <a:r>
              <a:rPr lang="fr-FR" sz="2400" dirty="0" smtClean="0">
                <a:latin typeface="Arial"/>
                <a:ea typeface="Zapf Dingbats"/>
                <a:cs typeface="Arial"/>
                <a:sym typeface="Zapf Dingbats"/>
              </a:rPr>
              <a:t>✔ </a:t>
            </a:r>
            <a:r>
              <a:rPr lang="fr-FR" sz="2400" dirty="0" smtClean="0">
                <a:latin typeface="Arial"/>
                <a:cs typeface="Arial"/>
                <a:sym typeface="Zapf Dingbats"/>
              </a:rPr>
              <a:t> </a:t>
            </a:r>
            <a:r>
              <a:rPr lang="fr-FR" sz="2400" dirty="0" smtClean="0">
                <a:latin typeface="Arial"/>
                <a:cs typeface="Arial"/>
              </a:rPr>
              <a:t>Observation des météores même lorsque l’objet n’atteindra pas le sol</a:t>
            </a:r>
            <a:r>
              <a:rPr lang="fr-FR" sz="2400" dirty="0">
                <a:latin typeface="Arial"/>
                <a:cs typeface="Arial"/>
              </a:rPr>
              <a:t> </a:t>
            </a:r>
            <a:r>
              <a:rPr lang="fr-FR" sz="2400" dirty="0">
                <a:latin typeface="Wingdings"/>
                <a:ea typeface="Wingdings"/>
                <a:cs typeface="Wingdings"/>
                <a:sym typeface="Wingdings"/>
              </a:rPr>
              <a:t></a:t>
            </a:r>
            <a:r>
              <a:rPr lang="fr-FR" sz="2400" dirty="0" smtClean="0">
                <a:latin typeface="Arial"/>
                <a:cs typeface="Arial"/>
              </a:rPr>
              <a:t> statistiques</a:t>
            </a:r>
            <a:endParaRPr lang="fr-FR" sz="2400" dirty="0">
              <a:latin typeface="Arial"/>
              <a:cs typeface="Arial"/>
            </a:endParaRPr>
          </a:p>
        </p:txBody>
      </p:sp>
      <p:sp>
        <p:nvSpPr>
          <p:cNvPr id="18" name="Bouée 17"/>
          <p:cNvSpPr>
            <a:spLocks noChangeAspect="1"/>
          </p:cNvSpPr>
          <p:nvPr/>
        </p:nvSpPr>
        <p:spPr>
          <a:xfrm>
            <a:off x="6445829" y="3259141"/>
            <a:ext cx="2164638" cy="2248246"/>
          </a:xfrm>
          <a:prstGeom prst="donut">
            <a:avLst>
              <a:gd name="adj" fmla="val 19127"/>
            </a:avLst>
          </a:prstGeom>
          <a:gradFill>
            <a:gsLst>
              <a:gs pos="0">
                <a:srgbClr val="062C7F">
                  <a:alpha val="15000"/>
                </a:srgbClr>
              </a:gs>
              <a:gs pos="100000">
                <a:srgbClr val="0B44C3">
                  <a:alpha val="1400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grpSp>
        <p:nvGrpSpPr>
          <p:cNvPr id="19" name="Grouper 18"/>
          <p:cNvGrpSpPr/>
          <p:nvPr/>
        </p:nvGrpSpPr>
        <p:grpSpPr>
          <a:xfrm>
            <a:off x="6467899" y="1376766"/>
            <a:ext cx="2806828" cy="1764202"/>
            <a:chOff x="6467899" y="1376766"/>
            <a:chExt cx="2806828" cy="1764202"/>
          </a:xfrm>
        </p:grpSpPr>
        <p:sp>
          <p:nvSpPr>
            <p:cNvPr id="20" name="Rectangle à coins arrondis 19"/>
            <p:cNvSpPr/>
            <p:nvPr/>
          </p:nvSpPr>
          <p:spPr>
            <a:xfrm>
              <a:off x="6467899" y="1376766"/>
              <a:ext cx="2448272" cy="648072"/>
            </a:xfrm>
            <a:prstGeom prst="roundRect">
              <a:avLst/>
            </a:prstGeom>
            <a:solidFill>
              <a:srgbClr val="BCBDFF"/>
            </a:solidFill>
            <a:ln>
              <a:solidFill>
                <a:srgbClr val="00006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rgbClr val="00006C"/>
                  </a:solidFill>
                </a:rPr>
                <a:t>Projet spatial couplé: </a:t>
              </a:r>
              <a:r>
                <a:rPr lang="fr-FR" dirty="0" err="1" smtClean="0">
                  <a:solidFill>
                    <a:srgbClr val="00006C"/>
                  </a:solidFill>
                </a:rPr>
                <a:t>nanosat</a:t>
              </a:r>
              <a:r>
                <a:rPr lang="fr-FR" dirty="0" smtClean="0">
                  <a:solidFill>
                    <a:srgbClr val="00006C"/>
                  </a:solidFill>
                </a:rPr>
                <a:t> METEOR</a:t>
              </a:r>
              <a:endParaRPr lang="fr-FR" dirty="0">
                <a:solidFill>
                  <a:srgbClr val="00006C"/>
                </a:solidFill>
              </a:endParaRPr>
            </a:p>
          </p:txBody>
        </p:sp>
        <p:pic>
          <p:nvPicPr>
            <p:cNvPr id="21" name="Image 20"/>
            <p:cNvPicPr>
              <a:picLocks noChangeAspect="1"/>
            </p:cNvPicPr>
            <p:nvPr/>
          </p:nvPicPr>
          <p:blipFill>
            <a:blip r:embed="rId3">
              <a:extLst>
                <a:ext uri="{BEBA8EAE-BF5A-486C-A8C5-ECC9F3942E4B}">
                  <a14:imgProps xmlns:a14="http://schemas.microsoft.com/office/drawing/2010/main">
                    <a14:imgLayer r:embed="rId4">
                      <a14:imgEffect>
                        <a14:backgroundRemoval t="6897" b="98621" l="22000" r="83750"/>
                      </a14:imgEffect>
                    </a14:imgLayer>
                  </a14:imgProps>
                </a:ext>
              </a:extLst>
            </a:blip>
            <a:stretch>
              <a:fillRect/>
            </a:stretch>
          </p:blipFill>
          <p:spPr>
            <a:xfrm>
              <a:off x="7496727" y="1851918"/>
              <a:ext cx="1778000" cy="1289050"/>
            </a:xfrm>
            <a:prstGeom prst="rect">
              <a:avLst/>
            </a:prstGeom>
          </p:spPr>
        </p:pic>
      </p:grpSp>
      <p:sp>
        <p:nvSpPr>
          <p:cNvPr id="24" name="ZoneTexte 23"/>
          <p:cNvSpPr txBox="1"/>
          <p:nvPr/>
        </p:nvSpPr>
        <p:spPr>
          <a:xfrm>
            <a:off x="0" y="-70760"/>
            <a:ext cx="9144000" cy="1015663"/>
          </a:xfrm>
          <a:prstGeom prst="rect">
            <a:avLst/>
          </a:prstGeom>
          <a:noFill/>
        </p:spPr>
        <p:txBody>
          <a:bodyPr wrap="square" rtlCol="0">
            <a:spAutoFit/>
          </a:bodyPr>
          <a:lstStyle/>
          <a:p>
            <a:pPr algn="ctr" fontAlgn="base">
              <a:spcBef>
                <a:spcPct val="0"/>
              </a:spcBef>
              <a:spcAft>
                <a:spcPct val="0"/>
              </a:spcAft>
            </a:pPr>
            <a:r>
              <a:rPr lang="fr-FR" sz="3600" b="1" dirty="0" smtClean="0">
                <a:solidFill>
                  <a:srgbClr val="DBE2F9"/>
                </a:solidFill>
                <a:latin typeface="Arial" charset="0"/>
                <a:ea typeface="ＭＳ Ｐゴシック" charset="-128"/>
                <a:cs typeface="ＭＳ Ｐゴシック" charset="-128"/>
              </a:rPr>
              <a:t>FRIPON: un projet scientifique </a:t>
            </a:r>
          </a:p>
          <a:p>
            <a:pPr algn="ctr" fontAlgn="base">
              <a:spcBef>
                <a:spcPct val="0"/>
              </a:spcBef>
              <a:spcAft>
                <a:spcPct val="0"/>
              </a:spcAft>
            </a:pPr>
            <a:r>
              <a:rPr lang="fr-FR" sz="2400" b="1" dirty="0" smtClean="0">
                <a:solidFill>
                  <a:srgbClr val="DBE2F9"/>
                </a:solidFill>
                <a:latin typeface="Arial" charset="0"/>
                <a:ea typeface="ＭＳ Ｐゴシック" charset="-128"/>
                <a:cs typeface="ＭＳ Ｐゴシック" charset="-128"/>
              </a:rPr>
              <a:t>pour </a:t>
            </a:r>
            <a:r>
              <a:rPr lang="fr-FR" sz="2400" b="1" dirty="0" err="1" smtClean="0">
                <a:solidFill>
                  <a:srgbClr val="DBE2F9"/>
                </a:solidFill>
                <a:latin typeface="Arial" charset="0"/>
                <a:ea typeface="ＭＳ Ｐゴシック" charset="-128"/>
                <a:cs typeface="ＭＳ Ｐゴシック" charset="-128"/>
              </a:rPr>
              <a:t>reconstiuer</a:t>
            </a:r>
            <a:r>
              <a:rPr lang="fr-FR" sz="2400" b="1" dirty="0" smtClean="0">
                <a:solidFill>
                  <a:srgbClr val="DBE2F9"/>
                </a:solidFill>
                <a:latin typeface="Arial" charset="0"/>
                <a:ea typeface="ＭＳ Ｐゴシック" charset="-128"/>
                <a:cs typeface="ＭＳ Ｐゴシック" charset="-128"/>
              </a:rPr>
              <a:t> les orbites des météores</a:t>
            </a:r>
          </a:p>
        </p:txBody>
      </p:sp>
    </p:spTree>
    <p:extLst>
      <p:ext uri="{BB962C8B-B14F-4D97-AF65-F5344CB8AC3E}">
        <p14:creationId xmlns:p14="http://schemas.microsoft.com/office/powerpoint/2010/main" val="239936488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09600" y="208911"/>
            <a:ext cx="8001000" cy="1107996"/>
          </a:xfrm>
          <a:prstGeom prst="rect">
            <a:avLst/>
          </a:prstGeom>
          <a:noFill/>
        </p:spPr>
        <p:txBody>
          <a:bodyPr wrap="square" rtlCol="0">
            <a:spAutoFit/>
          </a:bodyPr>
          <a:lstStyle/>
          <a:p>
            <a:pPr algn="ctr"/>
            <a:r>
              <a:rPr lang="fr-FR" sz="6600" b="1" dirty="0" smtClean="0">
                <a:solidFill>
                  <a:srgbClr val="DFE6FD"/>
                </a:solidFill>
              </a:rPr>
              <a:t>Et la participation?</a:t>
            </a:r>
          </a:p>
        </p:txBody>
      </p:sp>
      <p:pic>
        <p:nvPicPr>
          <p:cNvPr id="6" name="Image 5"/>
          <p:cNvPicPr>
            <a:picLocks noChangeAspect="1"/>
          </p:cNvPicPr>
          <p:nvPr/>
        </p:nvPicPr>
        <p:blipFill>
          <a:blip r:embed="rId3"/>
          <a:stretch>
            <a:fillRect/>
          </a:stretch>
        </p:blipFill>
        <p:spPr>
          <a:xfrm>
            <a:off x="9218" y="1665852"/>
            <a:ext cx="9171294" cy="5157192"/>
          </a:xfrm>
          <a:prstGeom prst="rect">
            <a:avLst/>
          </a:prstGeom>
        </p:spPr>
      </p:pic>
    </p:spTree>
    <p:extLst>
      <p:ext uri="{BB962C8B-B14F-4D97-AF65-F5344CB8AC3E}">
        <p14:creationId xmlns:p14="http://schemas.microsoft.com/office/powerpoint/2010/main" val="140225363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31317" y="505210"/>
            <a:ext cx="8600434" cy="5632310"/>
          </a:xfrm>
          <a:prstGeom prst="rect">
            <a:avLst/>
          </a:prstGeom>
          <a:noFill/>
        </p:spPr>
        <p:txBody>
          <a:bodyPr wrap="square" rtlCol="0">
            <a:spAutoFit/>
          </a:bodyPr>
          <a:lstStyle/>
          <a:p>
            <a:r>
              <a:rPr lang="fr-FR" sz="4800" b="1" dirty="0" smtClean="0">
                <a:solidFill>
                  <a:schemeClr val="bg1"/>
                </a:solidFill>
              </a:rPr>
              <a:t>Pourquoi observer les météores?</a:t>
            </a:r>
          </a:p>
          <a:p>
            <a:pPr algn="ctr"/>
            <a:endParaRPr lang="fr-FR" sz="3200" b="1" dirty="0" smtClean="0">
              <a:solidFill>
                <a:schemeClr val="bg1"/>
              </a:solidFill>
            </a:endParaRPr>
          </a:p>
          <a:p>
            <a:pPr marL="457200" indent="-457200">
              <a:spcAft>
                <a:spcPts val="600"/>
              </a:spcAft>
              <a:buFontTx/>
              <a:buChar char="-"/>
            </a:pPr>
            <a:r>
              <a:rPr lang="fr-FR" sz="3200" b="1" dirty="0" smtClean="0">
                <a:solidFill>
                  <a:schemeClr val="bg1"/>
                </a:solidFill>
              </a:rPr>
              <a:t>Déterminer les trajectoires des solides d’origine extraterrestre qui heurtent la Terre pour</a:t>
            </a:r>
          </a:p>
          <a:p>
            <a:pPr marL="1371600" lvl="2" indent="-457200">
              <a:spcAft>
                <a:spcPts val="600"/>
              </a:spcAft>
              <a:buFontTx/>
              <a:buChar char="•"/>
            </a:pPr>
            <a:r>
              <a:rPr lang="fr-FR" sz="3200" b="1" dirty="0">
                <a:solidFill>
                  <a:srgbClr val="FDFFBF"/>
                </a:solidFill>
              </a:rPr>
              <a:t>Savoir </a:t>
            </a:r>
            <a:r>
              <a:rPr lang="fr-FR" sz="3200" b="1" dirty="0" smtClean="0">
                <a:solidFill>
                  <a:srgbClr val="FDFFBF"/>
                </a:solidFill>
              </a:rPr>
              <a:t>où </a:t>
            </a:r>
            <a:r>
              <a:rPr lang="fr-FR" sz="3200" b="1" dirty="0">
                <a:solidFill>
                  <a:srgbClr val="FDFFBF"/>
                </a:solidFill>
              </a:rPr>
              <a:t>sont </a:t>
            </a:r>
            <a:r>
              <a:rPr lang="fr-FR" sz="3200" b="1" dirty="0" smtClean="0">
                <a:solidFill>
                  <a:srgbClr val="FDFFBF"/>
                </a:solidFill>
              </a:rPr>
              <a:t>tombées les météorites</a:t>
            </a:r>
            <a:br>
              <a:rPr lang="fr-FR" sz="3200" b="1" dirty="0" smtClean="0">
                <a:solidFill>
                  <a:srgbClr val="FDFFBF"/>
                </a:solidFill>
              </a:rPr>
            </a:br>
            <a:r>
              <a:rPr lang="fr-FR" sz="3200" b="1" dirty="0" smtClean="0">
                <a:solidFill>
                  <a:srgbClr val="FDFFBF"/>
                </a:solidFill>
              </a:rPr>
              <a:t>et </a:t>
            </a:r>
            <a:r>
              <a:rPr lang="fr-FR" sz="3200" b="1" dirty="0">
                <a:solidFill>
                  <a:srgbClr val="FDFFBF"/>
                </a:solidFill>
              </a:rPr>
              <a:t>les retrouver au sol</a:t>
            </a:r>
          </a:p>
          <a:p>
            <a:pPr marL="1371600" lvl="2" indent="-457200">
              <a:buFontTx/>
              <a:buChar char="•"/>
            </a:pPr>
            <a:r>
              <a:rPr lang="fr-FR" sz="3200" b="1" dirty="0">
                <a:solidFill>
                  <a:srgbClr val="FDFFBF"/>
                </a:solidFill>
              </a:rPr>
              <a:t>Connaître leur origine </a:t>
            </a:r>
            <a:r>
              <a:rPr lang="fr-FR" sz="3200" b="1" dirty="0" smtClean="0">
                <a:solidFill>
                  <a:srgbClr val="FDFFBF"/>
                </a:solidFill>
              </a:rPr>
              <a:t>(astéroïdes</a:t>
            </a:r>
            <a:r>
              <a:rPr lang="fr-FR" sz="3200" b="1" dirty="0">
                <a:solidFill>
                  <a:srgbClr val="FDFFBF"/>
                </a:solidFill>
              </a:rPr>
              <a:t>, planètes</a:t>
            </a:r>
            <a:r>
              <a:rPr lang="fr-FR" sz="3200" b="1" dirty="0" smtClean="0">
                <a:solidFill>
                  <a:srgbClr val="FDFFBF"/>
                </a:solidFill>
              </a:rPr>
              <a:t>… comètes</a:t>
            </a:r>
            <a:r>
              <a:rPr lang="fr-FR" sz="3200" b="1" dirty="0">
                <a:solidFill>
                  <a:srgbClr val="FDFFBF"/>
                </a:solidFill>
              </a:rPr>
              <a:t>?)</a:t>
            </a:r>
          </a:p>
          <a:p>
            <a:endParaRPr lang="fr-FR" sz="1400" b="1" dirty="0" smtClean="0">
              <a:solidFill>
                <a:schemeClr val="bg1"/>
              </a:solidFill>
            </a:endParaRPr>
          </a:p>
          <a:p>
            <a:pPr marL="457200" indent="-457200">
              <a:buFontTx/>
              <a:buChar char="-"/>
            </a:pPr>
            <a:r>
              <a:rPr lang="fr-FR" sz="3200" b="1" dirty="0" smtClean="0">
                <a:solidFill>
                  <a:srgbClr val="FDFFBF"/>
                </a:solidFill>
              </a:rPr>
              <a:t>Déterminer les flux</a:t>
            </a:r>
          </a:p>
        </p:txBody>
      </p:sp>
      <p:sp>
        <p:nvSpPr>
          <p:cNvPr id="4" name="ZoneTexte 3"/>
          <p:cNvSpPr txBox="1"/>
          <p:nvPr/>
        </p:nvSpPr>
        <p:spPr>
          <a:xfrm>
            <a:off x="274340" y="1798467"/>
            <a:ext cx="513442" cy="475655"/>
          </a:xfrm>
          <a:prstGeom prst="rect">
            <a:avLst/>
          </a:prstGeom>
          <a:noFill/>
        </p:spPr>
        <p:txBody>
          <a:bodyPr wrap="square" rtlCol="0">
            <a:spAutoFit/>
          </a:bodyPr>
          <a:lstStyle/>
          <a:p>
            <a:pPr algn="ctr"/>
            <a:r>
              <a:rPr lang="fr-FR" sz="2800" b="1" dirty="0" smtClean="0">
                <a:solidFill>
                  <a:prstClr val="black"/>
                </a:solidFill>
                <a:latin typeface="AppleColorEmoji"/>
              </a:rPr>
              <a:t>🌠</a:t>
            </a:r>
          </a:p>
        </p:txBody>
      </p:sp>
      <p:sp>
        <p:nvSpPr>
          <p:cNvPr id="5" name="ZoneTexte 4"/>
          <p:cNvSpPr txBox="1"/>
          <p:nvPr/>
        </p:nvSpPr>
        <p:spPr>
          <a:xfrm>
            <a:off x="274340" y="5580183"/>
            <a:ext cx="513442" cy="523220"/>
          </a:xfrm>
          <a:prstGeom prst="rect">
            <a:avLst/>
          </a:prstGeom>
          <a:noFill/>
        </p:spPr>
        <p:txBody>
          <a:bodyPr wrap="square" rtlCol="0">
            <a:spAutoFit/>
          </a:bodyPr>
          <a:lstStyle/>
          <a:p>
            <a:pPr algn="ctr"/>
            <a:r>
              <a:rPr lang="fr-FR" sz="2800" b="1" dirty="0" smtClean="0">
                <a:solidFill>
                  <a:prstClr val="black"/>
                </a:solidFill>
                <a:latin typeface="AppleColorEmoji"/>
              </a:rPr>
              <a:t>🌠</a:t>
            </a:r>
          </a:p>
        </p:txBody>
      </p:sp>
    </p:spTree>
    <p:extLst>
      <p:ext uri="{BB962C8B-B14F-4D97-AF65-F5344CB8AC3E}">
        <p14:creationId xmlns:p14="http://schemas.microsoft.com/office/powerpoint/2010/main" val="161765575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5600" y="216576"/>
            <a:ext cx="8483600" cy="6400800"/>
          </a:xfrm>
        </p:spPr>
        <p:txBody>
          <a:bodyPr rtlCol="0">
            <a:normAutofit fontScale="90000"/>
          </a:bodyPr>
          <a:lstStyle/>
          <a:p>
            <a:pPr fontAlgn="auto">
              <a:spcAft>
                <a:spcPts val="0"/>
              </a:spcAft>
              <a:defRPr/>
            </a:pPr>
            <a:r>
              <a:rPr lang="fr-FR" b="1" dirty="0" smtClean="0">
                <a:solidFill>
                  <a:srgbClr val="DBE2F9"/>
                </a:solidFill>
                <a:ea typeface="+mj-ea"/>
                <a:cs typeface="+mj-cs"/>
              </a:rPr>
              <a:t>Un programme participatif</a:t>
            </a:r>
            <a:br>
              <a:rPr lang="fr-FR" b="1" dirty="0" smtClean="0">
                <a:solidFill>
                  <a:srgbClr val="DBE2F9"/>
                </a:solidFill>
                <a:ea typeface="+mj-ea"/>
                <a:cs typeface="+mj-cs"/>
              </a:rPr>
            </a:br>
            <a:r>
              <a:rPr lang="fr-FR" sz="2700" b="1" dirty="0" smtClean="0">
                <a:solidFill>
                  <a:srgbClr val="DBE2F9"/>
                </a:solidFill>
                <a:ea typeface="+mj-ea"/>
                <a:cs typeface="+mj-cs"/>
              </a:rPr>
              <a:t>et </a:t>
            </a:r>
            <a:br>
              <a:rPr lang="fr-FR" sz="2700" b="1" dirty="0" smtClean="0">
                <a:solidFill>
                  <a:srgbClr val="DBE2F9"/>
                </a:solidFill>
                <a:ea typeface="+mj-ea"/>
                <a:cs typeface="+mj-cs"/>
              </a:rPr>
            </a:br>
            <a:r>
              <a:rPr lang="fr-FR" b="1" dirty="0" smtClean="0">
                <a:solidFill>
                  <a:srgbClr val="DBE2F9"/>
                </a:solidFill>
                <a:ea typeface="+mj-ea"/>
                <a:cs typeface="+mj-cs"/>
              </a:rPr>
              <a:t>un site WEB </a:t>
            </a:r>
            <a:br>
              <a:rPr lang="fr-FR" b="1" dirty="0" smtClean="0">
                <a:solidFill>
                  <a:srgbClr val="DBE2F9"/>
                </a:solidFill>
                <a:ea typeface="+mj-ea"/>
                <a:cs typeface="+mj-cs"/>
              </a:rPr>
            </a:br>
            <a:r>
              <a:rPr lang="fr-FR" b="1" dirty="0" smtClean="0">
                <a:solidFill>
                  <a:srgbClr val="DBE2F9"/>
                </a:solidFill>
                <a:ea typeface="+mj-ea"/>
                <a:cs typeface="+mj-cs"/>
              </a:rPr>
              <a:t>intégrés dans la logique de</a:t>
            </a:r>
            <a:br>
              <a:rPr lang="fr-FR" b="1" dirty="0" smtClean="0">
                <a:solidFill>
                  <a:srgbClr val="DBE2F9"/>
                </a:solidFill>
                <a:ea typeface="+mj-ea"/>
                <a:cs typeface="+mj-cs"/>
              </a:rPr>
            </a:br>
            <a:r>
              <a:rPr lang="fr-FR" b="1" dirty="0" smtClean="0">
                <a:solidFill>
                  <a:srgbClr val="DBE2F9"/>
                </a:solidFill>
                <a:ea typeface="+mj-ea"/>
                <a:cs typeface="+mj-cs"/>
              </a:rPr>
              <a:t>Vigie-Nature</a:t>
            </a:r>
            <a:r>
              <a:rPr lang="fr-FR" sz="2400" b="1" dirty="0" smtClean="0">
                <a:solidFill>
                  <a:srgbClr val="DBE2F9"/>
                </a:solidFill>
                <a:ea typeface="+mj-ea"/>
                <a:cs typeface="+mj-cs"/>
              </a:rPr>
              <a:t/>
            </a:r>
            <a:br>
              <a:rPr lang="fr-FR" sz="2400" b="1" dirty="0" smtClean="0">
                <a:solidFill>
                  <a:srgbClr val="DBE2F9"/>
                </a:solidFill>
                <a:ea typeface="+mj-ea"/>
                <a:cs typeface="+mj-cs"/>
              </a:rPr>
            </a:br>
            <a:r>
              <a:rPr lang="fr-FR" sz="2400" b="1" dirty="0" smtClean="0">
                <a:solidFill>
                  <a:srgbClr val="DBE2F9"/>
                </a:solidFill>
                <a:ea typeface="+mj-ea"/>
                <a:cs typeface="+mj-cs"/>
              </a:rPr>
              <a:t/>
            </a:r>
            <a:br>
              <a:rPr lang="fr-FR" sz="2400" b="1" dirty="0" smtClean="0">
                <a:solidFill>
                  <a:srgbClr val="DBE2F9"/>
                </a:solidFill>
                <a:ea typeface="+mj-ea"/>
                <a:cs typeface="+mj-cs"/>
              </a:rPr>
            </a:br>
            <a:r>
              <a:rPr lang="fr-FR" sz="2400" b="1" dirty="0" smtClean="0">
                <a:solidFill>
                  <a:srgbClr val="DBE2F9"/>
                </a:solidFill>
                <a:ea typeface="+mj-ea"/>
                <a:cs typeface="+mj-cs"/>
              </a:rPr>
              <a:t>pour l’animation du réseau, la mise en ligne de données (dans les deux sens), la collaboration en ligne, l’échange d’expériences entre les participants, la diffusion d’informations, les retours sur les objets trouvés…</a:t>
            </a:r>
            <a:br>
              <a:rPr lang="fr-FR" sz="2400" b="1" dirty="0" smtClean="0">
                <a:solidFill>
                  <a:srgbClr val="DBE2F9"/>
                </a:solidFill>
                <a:ea typeface="+mj-ea"/>
                <a:cs typeface="+mj-cs"/>
              </a:rPr>
            </a:br>
            <a:r>
              <a:rPr lang="fr-FR" sz="2400" b="1" dirty="0" smtClean="0">
                <a:solidFill>
                  <a:srgbClr val="DBE2F9"/>
                </a:solidFill>
                <a:ea typeface="+mj-ea"/>
                <a:cs typeface="+mj-cs"/>
              </a:rPr>
              <a:t/>
            </a:r>
            <a:br>
              <a:rPr lang="fr-FR" sz="2400" b="1" dirty="0" smtClean="0">
                <a:solidFill>
                  <a:srgbClr val="DBE2F9"/>
                </a:solidFill>
                <a:ea typeface="+mj-ea"/>
                <a:cs typeface="+mj-cs"/>
              </a:rPr>
            </a:br>
            <a:r>
              <a:rPr lang="fr-FR" sz="5300" b="1" dirty="0">
                <a:solidFill>
                  <a:srgbClr val="000090"/>
                </a:solidFill>
              </a:rPr>
              <a:t>Un projet fédérateur:</a:t>
            </a:r>
            <a:br>
              <a:rPr lang="fr-FR" sz="5300" b="1" dirty="0">
                <a:solidFill>
                  <a:srgbClr val="000090"/>
                </a:solidFill>
              </a:rPr>
            </a:br>
            <a:r>
              <a:rPr lang="fr-FR" sz="900" b="1" dirty="0" smtClean="0">
                <a:solidFill>
                  <a:srgbClr val="000090"/>
                </a:solidFill>
              </a:rPr>
              <a:t/>
            </a:r>
            <a:br>
              <a:rPr lang="fr-FR" sz="900" b="1" dirty="0" smtClean="0">
                <a:solidFill>
                  <a:srgbClr val="000090"/>
                </a:solidFill>
              </a:rPr>
            </a:br>
            <a:r>
              <a:rPr lang="fr-FR" sz="5300" b="1" dirty="0" smtClean="0">
                <a:solidFill>
                  <a:srgbClr val="000090"/>
                </a:solidFill>
              </a:rPr>
              <a:t>65 </a:t>
            </a:r>
            <a:r>
              <a:rPr lang="fr-FR" sz="5300" b="1" dirty="0">
                <a:solidFill>
                  <a:srgbClr val="000090"/>
                </a:solidFill>
              </a:rPr>
              <a:t>millions d’Observateurs</a:t>
            </a:r>
            <a:endParaRPr lang="fr-FR" sz="5300" b="1" dirty="0">
              <a:solidFill>
                <a:srgbClr val="000090"/>
              </a:solidFill>
              <a:ea typeface="+mj-ea"/>
              <a:cs typeface="+mj-cs"/>
            </a:endParaRPr>
          </a:p>
        </p:txBody>
      </p:sp>
    </p:spTree>
    <p:extLst>
      <p:ext uri="{BB962C8B-B14F-4D97-AF65-F5344CB8AC3E}">
        <p14:creationId xmlns:p14="http://schemas.microsoft.com/office/powerpoint/2010/main" val="147467470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1130300" y="0"/>
            <a:ext cx="6882493" cy="6858000"/>
          </a:xfrm>
          <a:prstGeom prst="rect">
            <a:avLst/>
          </a:prstGeom>
        </p:spPr>
      </p:pic>
    </p:spTree>
    <p:extLst>
      <p:ext uri="{BB962C8B-B14F-4D97-AF65-F5344CB8AC3E}">
        <p14:creationId xmlns:p14="http://schemas.microsoft.com/office/powerpoint/2010/main" val="372888886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09600" y="208911"/>
            <a:ext cx="8001000" cy="1107996"/>
          </a:xfrm>
          <a:prstGeom prst="rect">
            <a:avLst/>
          </a:prstGeom>
          <a:noFill/>
        </p:spPr>
        <p:txBody>
          <a:bodyPr wrap="square" rtlCol="0">
            <a:spAutoFit/>
          </a:bodyPr>
          <a:lstStyle/>
          <a:p>
            <a:pPr algn="ctr"/>
            <a:r>
              <a:rPr lang="fr-FR" sz="6600" b="1" dirty="0" smtClean="0">
                <a:solidFill>
                  <a:srgbClr val="DFE6FD"/>
                </a:solidFill>
              </a:rPr>
              <a:t>Et la participation?</a:t>
            </a:r>
          </a:p>
        </p:txBody>
      </p:sp>
      <p:sp>
        <p:nvSpPr>
          <p:cNvPr id="3" name="ZoneTexte 2"/>
          <p:cNvSpPr txBox="1"/>
          <p:nvPr/>
        </p:nvSpPr>
        <p:spPr>
          <a:xfrm>
            <a:off x="262654" y="2088474"/>
            <a:ext cx="8618693" cy="4385816"/>
          </a:xfrm>
          <a:prstGeom prst="rect">
            <a:avLst/>
          </a:prstGeom>
          <a:noFill/>
        </p:spPr>
        <p:txBody>
          <a:bodyPr wrap="square" rtlCol="0">
            <a:spAutoFit/>
          </a:bodyPr>
          <a:lstStyle/>
          <a:p>
            <a:pPr algn="ctr" fontAlgn="base">
              <a:spcBef>
                <a:spcPct val="0"/>
              </a:spcBef>
              <a:spcAft>
                <a:spcPct val="0"/>
              </a:spcAft>
            </a:pPr>
            <a:r>
              <a:rPr lang="fr-FR" sz="4000" b="1" dirty="0" smtClean="0">
                <a:solidFill>
                  <a:srgbClr val="DBE2F9"/>
                </a:solidFill>
                <a:latin typeface="Arial" charset="0"/>
                <a:ea typeface="ＭＳ Ｐゴシック" charset="-128"/>
                <a:cs typeface="ＭＳ Ｐゴシック" charset="-128"/>
              </a:rPr>
              <a:t>Vigie-Ciel:</a:t>
            </a:r>
          </a:p>
          <a:p>
            <a:pPr algn="ctr" fontAlgn="base">
              <a:spcBef>
                <a:spcPct val="0"/>
              </a:spcBef>
              <a:spcAft>
                <a:spcPct val="0"/>
              </a:spcAft>
            </a:pPr>
            <a:r>
              <a:rPr lang="fr-FR" sz="2800" dirty="0" smtClean="0">
                <a:solidFill>
                  <a:srgbClr val="DBE2F9"/>
                </a:solidFill>
                <a:latin typeface="Arial" charset="0"/>
                <a:ea typeface="ＭＳ Ｐゴシック" charset="-128"/>
                <a:cs typeface="ＭＳ Ｐゴシック" charset="-128"/>
              </a:rPr>
              <a:t>Un réseau humain</a:t>
            </a:r>
          </a:p>
          <a:p>
            <a:pPr algn="ctr" fontAlgn="base">
              <a:spcBef>
                <a:spcPct val="0"/>
              </a:spcBef>
              <a:spcAft>
                <a:spcPct val="0"/>
              </a:spcAft>
            </a:pPr>
            <a:r>
              <a:rPr lang="fr-FR" sz="2800" dirty="0" smtClean="0">
                <a:solidFill>
                  <a:srgbClr val="DBE2F9"/>
                </a:solidFill>
                <a:latin typeface="Arial" charset="0"/>
                <a:ea typeface="ＭＳ Ｐゴシック" charset="-128"/>
                <a:cs typeface="ＭＳ Ｐゴシック" charset="-128"/>
              </a:rPr>
              <a:t>et un </a:t>
            </a:r>
            <a:r>
              <a:rPr lang="fr-FR" sz="2800" dirty="0">
                <a:solidFill>
                  <a:srgbClr val="DBE2F9"/>
                </a:solidFill>
                <a:latin typeface="Arial" charset="0"/>
                <a:ea typeface="ＭＳ Ｐゴシック" charset="-128"/>
                <a:cs typeface="ＭＳ Ｐゴシック" charset="-128"/>
              </a:rPr>
              <a:t>p</a:t>
            </a:r>
            <a:r>
              <a:rPr lang="fr-FR" sz="2800" dirty="0" smtClean="0">
                <a:solidFill>
                  <a:srgbClr val="DBE2F9"/>
                </a:solidFill>
                <a:latin typeface="Arial" charset="0"/>
                <a:ea typeface="ＭＳ Ｐゴシック" charset="-128"/>
                <a:cs typeface="ＭＳ Ｐゴシック" charset="-128"/>
              </a:rPr>
              <a:t>rogramme de science citoyenne</a:t>
            </a:r>
          </a:p>
          <a:p>
            <a:pPr algn="ctr" fontAlgn="base">
              <a:spcBef>
                <a:spcPct val="0"/>
              </a:spcBef>
              <a:spcAft>
                <a:spcPct val="0"/>
              </a:spcAft>
            </a:pPr>
            <a:endParaRPr lang="fr-FR" sz="2400" dirty="0" smtClean="0">
              <a:solidFill>
                <a:srgbClr val="DBE2F9"/>
              </a:solidFill>
              <a:latin typeface="Arial" charset="0"/>
              <a:ea typeface="ＭＳ Ｐゴシック" charset="-128"/>
              <a:cs typeface="ＭＳ Ｐゴシック" charset="-128"/>
            </a:endParaRPr>
          </a:p>
          <a:p>
            <a:pPr algn="ctr" fontAlgn="base">
              <a:spcBef>
                <a:spcPct val="0"/>
              </a:spcBef>
              <a:spcAft>
                <a:spcPct val="0"/>
              </a:spcAft>
            </a:pPr>
            <a:r>
              <a:rPr lang="fr-FR" sz="2400" dirty="0" smtClean="0">
                <a:solidFill>
                  <a:srgbClr val="000090"/>
                </a:solidFill>
                <a:latin typeface="Arial" charset="0"/>
                <a:ea typeface="ＭＳ Ｐゴシック" charset="-128"/>
                <a:cs typeface="ＭＳ Ｐゴシック" charset="-128"/>
              </a:rPr>
              <a:t>Financé par l’ANRU depuis le 1</a:t>
            </a:r>
            <a:r>
              <a:rPr lang="fr-FR" sz="2400" baseline="30000" dirty="0" smtClean="0">
                <a:solidFill>
                  <a:srgbClr val="000090"/>
                </a:solidFill>
                <a:latin typeface="Arial" charset="0"/>
                <a:ea typeface="ＭＳ Ｐゴシック" charset="-128"/>
                <a:cs typeface="ＭＳ Ｐゴシック" charset="-128"/>
              </a:rPr>
              <a:t>er</a:t>
            </a:r>
            <a:r>
              <a:rPr lang="fr-FR" sz="2400" dirty="0" smtClean="0">
                <a:solidFill>
                  <a:srgbClr val="000090"/>
                </a:solidFill>
                <a:latin typeface="Arial" charset="0"/>
                <a:ea typeface="ＭＳ Ｐゴシック" charset="-128"/>
                <a:cs typeface="ＭＳ Ｐゴシック" charset="-128"/>
              </a:rPr>
              <a:t> janvier 2015</a:t>
            </a:r>
          </a:p>
          <a:p>
            <a:pPr algn="ctr" fontAlgn="base">
              <a:spcBef>
                <a:spcPct val="0"/>
              </a:spcBef>
              <a:spcAft>
                <a:spcPts val="1800"/>
              </a:spcAft>
            </a:pPr>
            <a:r>
              <a:rPr lang="fr-FR" sz="2400" dirty="0" smtClean="0">
                <a:solidFill>
                  <a:srgbClr val="000090"/>
                </a:solidFill>
                <a:latin typeface="Arial" charset="0"/>
                <a:ea typeface="ＭＳ Ｐゴシック" charset="-128"/>
                <a:cs typeface="ＭＳ Ｐゴシック" charset="-128"/>
              </a:rPr>
              <a:t>PIA diffusion de la</a:t>
            </a:r>
            <a:br>
              <a:rPr lang="fr-FR" sz="2400" dirty="0" smtClean="0">
                <a:solidFill>
                  <a:srgbClr val="000090"/>
                </a:solidFill>
                <a:latin typeface="Arial" charset="0"/>
                <a:ea typeface="ＭＳ Ｐゴシック" charset="-128"/>
                <a:cs typeface="ＭＳ Ｐゴシック" charset="-128"/>
              </a:rPr>
            </a:br>
            <a:r>
              <a:rPr lang="fr-FR" sz="2400" dirty="0" smtClean="0">
                <a:solidFill>
                  <a:srgbClr val="000090"/>
                </a:solidFill>
                <a:latin typeface="Arial" charset="0"/>
                <a:ea typeface="ＭＳ Ｐゴシック" charset="-128"/>
                <a:cs typeface="ＭＳ Ｐゴシック" charset="-128"/>
              </a:rPr>
              <a:t> Culture Scientifique, Technique et Industrielle</a:t>
            </a:r>
            <a:endParaRPr lang="fr-FR" sz="2400" dirty="0">
              <a:solidFill>
                <a:srgbClr val="000090"/>
              </a:solidFill>
              <a:latin typeface="Arial" charset="0"/>
              <a:ea typeface="ＭＳ Ｐゴシック" charset="-128"/>
              <a:cs typeface="ＭＳ Ｐゴシック" charset="-128"/>
            </a:endParaRPr>
          </a:p>
          <a:p>
            <a:pPr algn="ctr" fontAlgn="base">
              <a:spcBef>
                <a:spcPct val="0"/>
              </a:spcBef>
              <a:spcAft>
                <a:spcPct val="0"/>
              </a:spcAft>
            </a:pPr>
            <a:r>
              <a:rPr lang="fr-FR" sz="2400" b="1" dirty="0" smtClean="0">
                <a:solidFill>
                  <a:srgbClr val="000090"/>
                </a:solidFill>
                <a:latin typeface="Arial" charset="0"/>
                <a:ea typeface="ＭＳ Ｐゴシック" charset="-128"/>
                <a:cs typeface="ＭＳ Ｐゴシック" charset="-128"/>
              </a:rPr>
              <a:t>L’argent a été obtenu spécifiquement pour la diffusion de la culture scientifique et la participation du public</a:t>
            </a:r>
          </a:p>
          <a:p>
            <a:pPr algn="ctr" fontAlgn="base">
              <a:spcBef>
                <a:spcPct val="0"/>
              </a:spcBef>
              <a:spcAft>
                <a:spcPct val="0"/>
              </a:spcAft>
            </a:pPr>
            <a:r>
              <a:rPr lang="fr-FR" sz="2400" b="1" dirty="0" smtClean="0">
                <a:solidFill>
                  <a:srgbClr val="000090"/>
                </a:solidFill>
                <a:latin typeface="Arial" charset="0"/>
                <a:ea typeface="ＭＳ Ｐゴシック" charset="-128"/>
                <a:cs typeface="ＭＳ Ｐゴシック" charset="-128"/>
              </a:rPr>
              <a:t>IL NE S’AGIT PAS D’UN PROGRAMME DE RECHERCHE</a:t>
            </a:r>
          </a:p>
        </p:txBody>
      </p:sp>
      <p:pic>
        <p:nvPicPr>
          <p:cNvPr id="5" name="Image 4"/>
          <p:cNvPicPr>
            <a:picLocks noChangeAspect="1"/>
          </p:cNvPicPr>
          <p:nvPr/>
        </p:nvPicPr>
        <p:blipFill>
          <a:blip r:embed="rId3">
            <a:extLst>
              <a:ext uri="{BEBA8EAE-BF5A-486C-A8C5-ECC9F3942E4B}">
                <a14:imgProps xmlns:a14="http://schemas.microsoft.com/office/drawing/2010/main">
                  <a14:imgLayer r:embed="rId4">
                    <a14:imgEffect>
                      <a14:backgroundRemoval t="3540" b="100000" l="3540" r="99115"/>
                    </a14:imgEffect>
                  </a14:imgLayer>
                </a14:imgProps>
              </a:ext>
            </a:extLst>
          </a:blip>
          <a:stretch>
            <a:fillRect/>
          </a:stretch>
        </p:blipFill>
        <p:spPr>
          <a:xfrm>
            <a:off x="7539826" y="1397660"/>
            <a:ext cx="1435100" cy="1435100"/>
          </a:xfrm>
          <a:prstGeom prst="rect">
            <a:avLst/>
          </a:prstGeom>
        </p:spPr>
      </p:pic>
    </p:spTree>
    <p:extLst>
      <p:ext uri="{BB962C8B-B14F-4D97-AF65-F5344CB8AC3E}">
        <p14:creationId xmlns:p14="http://schemas.microsoft.com/office/powerpoint/2010/main" val="199951016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27784" y="128703"/>
            <a:ext cx="8356600" cy="6340197"/>
          </a:xfrm>
          <a:prstGeom prst="rect">
            <a:avLst/>
          </a:prstGeom>
          <a:noFill/>
        </p:spPr>
        <p:txBody>
          <a:bodyPr wrap="square" rtlCol="0">
            <a:spAutoFit/>
          </a:bodyPr>
          <a:lstStyle/>
          <a:p>
            <a:pPr algn="ctr"/>
            <a:endParaRPr lang="fr-FR" sz="3600" dirty="0" smtClean="0">
              <a:solidFill>
                <a:srgbClr val="DBE2F9"/>
              </a:solidFill>
            </a:endParaRPr>
          </a:p>
          <a:p>
            <a:pPr algn="ctr"/>
            <a:r>
              <a:rPr lang="fr-FR" sz="5400" b="1" dirty="0" smtClean="0">
                <a:solidFill>
                  <a:srgbClr val="DFE6FD"/>
                </a:solidFill>
              </a:rPr>
              <a:t>Vigie-Ciel:</a:t>
            </a:r>
          </a:p>
          <a:p>
            <a:pPr algn="ctr"/>
            <a:endParaRPr lang="fr-FR" sz="2000" b="1" dirty="0" smtClean="0">
              <a:solidFill>
                <a:srgbClr val="DFE6FD"/>
              </a:solidFill>
            </a:endParaRPr>
          </a:p>
          <a:p>
            <a:pPr algn="ctr"/>
            <a:endParaRPr lang="fr-FR" sz="3600" dirty="0" smtClean="0">
              <a:solidFill>
                <a:srgbClr val="DFE6FD"/>
              </a:solidFill>
            </a:endParaRPr>
          </a:p>
          <a:p>
            <a:pPr>
              <a:buFontTx/>
              <a:buChar char="-"/>
            </a:pPr>
            <a:r>
              <a:rPr lang="fr-FR" sz="3200" dirty="0" smtClean="0">
                <a:solidFill>
                  <a:srgbClr val="DFE6FD"/>
                </a:solidFill>
              </a:rPr>
              <a:t> FRIPON étendu</a:t>
            </a:r>
          </a:p>
          <a:p>
            <a:pPr>
              <a:buFontTx/>
              <a:buChar char="-"/>
            </a:pPr>
            <a:endParaRPr lang="fr-FR" sz="3200" dirty="0" smtClean="0">
              <a:solidFill>
                <a:srgbClr val="DFE6FD"/>
              </a:solidFill>
            </a:endParaRPr>
          </a:p>
          <a:p>
            <a:pPr>
              <a:buFontTx/>
              <a:buChar char="-"/>
            </a:pPr>
            <a:r>
              <a:rPr lang="fr-FR" sz="3200" dirty="0" smtClean="0">
                <a:solidFill>
                  <a:srgbClr val="DFE6FD"/>
                </a:solidFill>
              </a:rPr>
              <a:t> Réseau de caméras </a:t>
            </a:r>
            <a:r>
              <a:rPr lang="fr-FR" sz="3200" dirty="0" err="1" smtClean="0">
                <a:solidFill>
                  <a:srgbClr val="DFE6FD"/>
                </a:solidFill>
              </a:rPr>
              <a:t>Vigie-Ciel</a:t>
            </a:r>
            <a:endParaRPr lang="fr-FR" sz="3200" dirty="0" smtClean="0">
              <a:solidFill>
                <a:srgbClr val="DFE6FD"/>
              </a:solidFill>
            </a:endParaRPr>
          </a:p>
          <a:p>
            <a:pPr>
              <a:buFontTx/>
              <a:buChar char="-"/>
            </a:pPr>
            <a:endParaRPr lang="fr-FR" sz="3200" dirty="0" smtClean="0">
              <a:solidFill>
                <a:srgbClr val="DFE6FD"/>
              </a:solidFill>
            </a:endParaRPr>
          </a:p>
          <a:p>
            <a:pPr>
              <a:buFontTx/>
              <a:buChar char="-"/>
            </a:pPr>
            <a:r>
              <a:rPr lang="fr-FR" sz="3200" dirty="0" smtClean="0">
                <a:solidFill>
                  <a:srgbClr val="DFE6FD"/>
                </a:solidFill>
              </a:rPr>
              <a:t> Réseau participatif humain et internet 			Vigie-Ciel</a:t>
            </a:r>
          </a:p>
          <a:p>
            <a:pPr>
              <a:buFontTx/>
              <a:buChar char="-"/>
            </a:pPr>
            <a:endParaRPr lang="fr-FR" sz="3200" dirty="0">
              <a:solidFill>
                <a:srgbClr val="DFE6FD"/>
              </a:solidFill>
            </a:endParaRPr>
          </a:p>
          <a:p>
            <a:r>
              <a:rPr lang="fr-FR" sz="3600" b="1" dirty="0" smtClean="0">
                <a:solidFill>
                  <a:srgbClr val="000090"/>
                </a:solidFill>
                <a:sym typeface="Symbol"/>
              </a:rPr>
              <a:t> Rechercher les météorites sur le terrain</a:t>
            </a:r>
            <a:endParaRPr lang="fr-FR" sz="3600" dirty="0" smtClean="0">
              <a:solidFill>
                <a:srgbClr val="000090"/>
              </a:solidFill>
            </a:endParaRPr>
          </a:p>
        </p:txBody>
      </p:sp>
    </p:spTree>
    <p:extLst>
      <p:ext uri="{BB962C8B-B14F-4D97-AF65-F5344CB8AC3E}">
        <p14:creationId xmlns:p14="http://schemas.microsoft.com/office/powerpoint/2010/main" val="273387350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5C2FF"/>
            </a:gs>
            <a:gs pos="99000">
              <a:srgbClr val="7168BC"/>
            </a:gs>
          </a:gsLst>
          <a:lin ang="16200000" scaled="0"/>
          <a:tileRect/>
        </a:gradFill>
        <a:effectLst/>
      </p:bgPr>
    </p:bg>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660400" y="188913"/>
            <a:ext cx="8483600" cy="955675"/>
          </a:xfrm>
        </p:spPr>
        <p:txBody>
          <a:bodyPr rtlCol="0" anchor="t" anchorCtr="0">
            <a:normAutofit fontScale="90000"/>
          </a:bodyPr>
          <a:lstStyle/>
          <a:p>
            <a:pPr fontAlgn="auto">
              <a:spcAft>
                <a:spcPts val="0"/>
              </a:spcAft>
              <a:defRPr/>
            </a:pPr>
            <a:r>
              <a:rPr lang="fr-FR" b="1" dirty="0">
                <a:solidFill>
                  <a:srgbClr val="DFE6FD"/>
                </a:solidFill>
              </a:rPr>
              <a:t/>
            </a:r>
            <a:br>
              <a:rPr lang="fr-FR" b="1" dirty="0">
                <a:solidFill>
                  <a:srgbClr val="DFE6FD"/>
                </a:solidFill>
              </a:rPr>
            </a:br>
            <a:endParaRPr lang="fr-FR" sz="2700" b="1" dirty="0">
              <a:solidFill>
                <a:srgbClr val="DBE2F9"/>
              </a:solidFill>
              <a:ea typeface="+mj-ea"/>
              <a:cs typeface="+mj-cs"/>
            </a:endParaRPr>
          </a:p>
        </p:txBody>
      </p:sp>
      <p:sp>
        <p:nvSpPr>
          <p:cNvPr id="3" name="ZoneTexte 2"/>
          <p:cNvSpPr txBox="1"/>
          <p:nvPr/>
        </p:nvSpPr>
        <p:spPr>
          <a:xfrm>
            <a:off x="467544" y="1328663"/>
            <a:ext cx="8064896" cy="5855449"/>
          </a:xfrm>
          <a:prstGeom prst="rect">
            <a:avLst/>
          </a:prstGeom>
          <a:noFill/>
        </p:spPr>
        <p:txBody>
          <a:bodyPr wrap="square" rtlCol="0">
            <a:spAutoFit/>
          </a:bodyPr>
          <a:lstStyle/>
          <a:p>
            <a:pPr>
              <a:spcBef>
                <a:spcPts val="600"/>
              </a:spcBef>
              <a:spcAft>
                <a:spcPts val="0"/>
              </a:spcAft>
            </a:pPr>
            <a:r>
              <a:rPr lang="fr-FR" sz="2800" b="1" dirty="0" smtClean="0">
                <a:solidFill>
                  <a:srgbClr val="E2EEF4"/>
                </a:solidFill>
                <a:latin typeface="Calibri" pitchFamily="34" charset="0"/>
              </a:rPr>
              <a:t>Les </a:t>
            </a:r>
            <a:r>
              <a:rPr lang="fr-FR" sz="2800" b="1" dirty="0">
                <a:solidFill>
                  <a:srgbClr val="E2EEF4"/>
                </a:solidFill>
                <a:latin typeface="Calibri" pitchFamily="34" charset="0"/>
              </a:rPr>
              <a:t>points d’entrée pour les </a:t>
            </a:r>
            <a:r>
              <a:rPr lang="fr-FR" sz="2800" b="1" dirty="0" smtClean="0">
                <a:solidFill>
                  <a:srgbClr val="E2EEF4"/>
                </a:solidFill>
                <a:latin typeface="Calibri" pitchFamily="34" charset="0"/>
              </a:rPr>
              <a:t>participants</a:t>
            </a:r>
          </a:p>
          <a:p>
            <a:pPr marL="342900" indent="-342900">
              <a:spcBef>
                <a:spcPts val="600"/>
              </a:spcBef>
              <a:spcAft>
                <a:spcPts val="0"/>
              </a:spcAft>
              <a:buFont typeface="Arial" panose="020B0604020202020204" pitchFamily="34" charset="0"/>
              <a:buChar char="•"/>
            </a:pPr>
            <a:r>
              <a:rPr lang="fr-FR" sz="2400" b="1" dirty="0" smtClean="0">
                <a:solidFill>
                  <a:srgbClr val="000090"/>
                </a:solidFill>
                <a:latin typeface="Calibri" pitchFamily="34" charset="0"/>
              </a:rPr>
              <a:t>Participer </a:t>
            </a:r>
            <a:r>
              <a:rPr lang="fr-FR" sz="2400" b="1" dirty="0">
                <a:solidFill>
                  <a:srgbClr val="000090"/>
                </a:solidFill>
                <a:latin typeface="Calibri" pitchFamily="34" charset="0"/>
              </a:rPr>
              <a:t>à la détection des objets célestes:</a:t>
            </a:r>
          </a:p>
          <a:p>
            <a:pPr marL="414000" indent="-414000">
              <a:spcAft>
                <a:spcPts val="0"/>
              </a:spcAft>
              <a:buFontTx/>
              <a:buChar char="-"/>
            </a:pPr>
            <a:r>
              <a:rPr lang="fr-FR" sz="2000" dirty="0">
                <a:solidFill>
                  <a:srgbClr val="000090"/>
                </a:solidFill>
                <a:latin typeface="Calibri" pitchFamily="34" charset="0"/>
              </a:rPr>
              <a:t>Avoir sa propre caméra (avec différents niveaux d’engagement: transmission d’images </a:t>
            </a:r>
            <a:r>
              <a:rPr lang="fr-FR" sz="2000" dirty="0" smtClean="0">
                <a:solidFill>
                  <a:srgbClr val="000090"/>
                </a:solidFill>
                <a:latin typeface="Calibri" pitchFamily="34" charset="0"/>
              </a:rPr>
              <a:t>jusqu’au réseau </a:t>
            </a:r>
            <a:r>
              <a:rPr lang="fr-FR" sz="2000" dirty="0">
                <a:solidFill>
                  <a:srgbClr val="000090"/>
                </a:solidFill>
                <a:latin typeface="Calibri" pitchFamily="34" charset="0"/>
              </a:rPr>
              <a:t>FRIPON « étendu »)</a:t>
            </a:r>
          </a:p>
          <a:p>
            <a:pPr marL="414000" indent="-414000">
              <a:spcAft>
                <a:spcPts val="1200"/>
              </a:spcAft>
              <a:buFontTx/>
              <a:buChar char="-"/>
            </a:pPr>
            <a:r>
              <a:rPr lang="fr-FR" sz="2000" dirty="0">
                <a:solidFill>
                  <a:srgbClr val="000090"/>
                </a:solidFill>
                <a:latin typeface="Calibri" pitchFamily="34" charset="0"/>
              </a:rPr>
              <a:t>Rapporter une observation (céleste ou </a:t>
            </a:r>
            <a:r>
              <a:rPr lang="fr-FR" sz="2000" dirty="0" smtClean="0">
                <a:solidFill>
                  <a:srgbClr val="000090"/>
                </a:solidFill>
                <a:latin typeface="Calibri" pitchFamily="34" charset="0"/>
              </a:rPr>
              <a:t>géologique – photo, vidéo…) : sur </a:t>
            </a:r>
            <a:r>
              <a:rPr lang="fr-FR" sz="2000" dirty="0">
                <a:solidFill>
                  <a:srgbClr val="000090"/>
                </a:solidFill>
                <a:latin typeface="Calibri" pitchFamily="34" charset="0"/>
              </a:rPr>
              <a:t>le site WEB ou sur </a:t>
            </a:r>
            <a:r>
              <a:rPr lang="fr-FR" sz="2000" dirty="0" smtClean="0">
                <a:solidFill>
                  <a:srgbClr val="000090"/>
                </a:solidFill>
                <a:latin typeface="Calibri" pitchFamily="34" charset="0"/>
              </a:rPr>
              <a:t>smartphone, tablette, </a:t>
            </a:r>
            <a:r>
              <a:rPr lang="fr-FR" sz="2000" dirty="0" err="1" smtClean="0">
                <a:solidFill>
                  <a:srgbClr val="000090"/>
                </a:solidFill>
                <a:latin typeface="Calibri" pitchFamily="34" charset="0"/>
              </a:rPr>
              <a:t>etc</a:t>
            </a:r>
            <a:r>
              <a:rPr lang="fr-FR" sz="2000" dirty="0" smtClean="0">
                <a:solidFill>
                  <a:srgbClr val="000090"/>
                </a:solidFill>
                <a:latin typeface="Calibri" pitchFamily="34" charset="0"/>
              </a:rPr>
              <a:t> (forum).</a:t>
            </a:r>
            <a:endParaRPr lang="fr-FR" sz="2000" dirty="0">
              <a:solidFill>
                <a:srgbClr val="000090"/>
              </a:solidFill>
              <a:latin typeface="Calibri" pitchFamily="34" charset="0"/>
            </a:endParaRPr>
          </a:p>
          <a:p>
            <a:pPr marL="342900" indent="-342900">
              <a:spcAft>
                <a:spcPts val="0"/>
              </a:spcAft>
              <a:buFont typeface="Arial" panose="020B0604020202020204" pitchFamily="34" charset="0"/>
              <a:buChar char="•"/>
            </a:pPr>
            <a:r>
              <a:rPr lang="fr-FR" sz="2400" b="1" dirty="0">
                <a:solidFill>
                  <a:srgbClr val="000090"/>
                </a:solidFill>
                <a:latin typeface="Calibri" pitchFamily="34" charset="0"/>
              </a:rPr>
              <a:t>Participer aux campagnes de </a:t>
            </a:r>
            <a:r>
              <a:rPr lang="fr-FR" sz="2400" b="1" dirty="0" smtClean="0">
                <a:solidFill>
                  <a:srgbClr val="000090"/>
                </a:solidFill>
                <a:latin typeface="Calibri" pitchFamily="34" charset="0"/>
              </a:rPr>
              <a:t>terrain : </a:t>
            </a:r>
          </a:p>
          <a:p>
            <a:pPr marL="414000" indent="-414000">
              <a:spcAft>
                <a:spcPts val="0"/>
              </a:spcAft>
              <a:buFontTx/>
              <a:buChar char="-"/>
            </a:pPr>
            <a:r>
              <a:rPr lang="fr-FR" sz="2000" dirty="0" smtClean="0">
                <a:solidFill>
                  <a:srgbClr val="000090"/>
                </a:solidFill>
                <a:latin typeface="Calibri" pitchFamily="34" charset="0"/>
              </a:rPr>
              <a:t>Etre </a:t>
            </a:r>
            <a:r>
              <a:rPr lang="fr-FR" sz="2000" dirty="0">
                <a:solidFill>
                  <a:srgbClr val="000090"/>
                </a:solidFill>
                <a:latin typeface="Calibri" pitchFamily="34" charset="0"/>
              </a:rPr>
              <a:t>reconnu en tant que « </a:t>
            </a:r>
            <a:r>
              <a:rPr lang="fr-FR" sz="2000" dirty="0" err="1">
                <a:solidFill>
                  <a:srgbClr val="000090"/>
                </a:solidFill>
                <a:latin typeface="Calibri" pitchFamily="34" charset="0"/>
              </a:rPr>
              <a:t>retrouveur</a:t>
            </a:r>
            <a:r>
              <a:rPr lang="fr-FR" sz="2000" dirty="0">
                <a:solidFill>
                  <a:srgbClr val="000090"/>
                </a:solidFill>
                <a:latin typeface="Calibri" pitchFamily="34" charset="0"/>
              </a:rPr>
              <a:t> de météorite </a:t>
            </a:r>
            <a:r>
              <a:rPr lang="fr-FR" sz="2000" dirty="0" smtClean="0">
                <a:solidFill>
                  <a:srgbClr val="000090"/>
                </a:solidFill>
                <a:latin typeface="Calibri" pitchFamily="34" charset="0"/>
              </a:rPr>
              <a:t>»</a:t>
            </a:r>
          </a:p>
          <a:p>
            <a:pPr>
              <a:spcAft>
                <a:spcPts val="0"/>
              </a:spcAft>
            </a:pPr>
            <a:endParaRPr lang="fr-FR" sz="1050" dirty="0">
              <a:solidFill>
                <a:srgbClr val="000090"/>
              </a:solidFill>
              <a:latin typeface="Calibri" pitchFamily="34" charset="0"/>
            </a:endParaRPr>
          </a:p>
          <a:p>
            <a:pPr marL="342900" indent="-342900">
              <a:spcAft>
                <a:spcPts val="0"/>
              </a:spcAft>
              <a:buFont typeface="Arial" panose="020B0604020202020204" pitchFamily="34" charset="0"/>
              <a:buChar char="•"/>
            </a:pPr>
            <a:r>
              <a:rPr lang="fr-FR" sz="2400" b="1" dirty="0">
                <a:solidFill>
                  <a:srgbClr val="000090"/>
                </a:solidFill>
                <a:latin typeface="Calibri" pitchFamily="34" charset="0"/>
              </a:rPr>
              <a:t>Participer à la découverte de nouveaux cratères d’impact sur </a:t>
            </a:r>
            <a:r>
              <a:rPr lang="fr-FR" sz="2400" b="1" dirty="0" smtClean="0">
                <a:solidFill>
                  <a:srgbClr val="000090"/>
                </a:solidFill>
                <a:latin typeface="Calibri" pitchFamily="34" charset="0"/>
              </a:rPr>
              <a:t>Terre</a:t>
            </a:r>
          </a:p>
          <a:p>
            <a:pPr>
              <a:spcAft>
                <a:spcPts val="0"/>
              </a:spcAft>
            </a:pPr>
            <a:endParaRPr lang="fr-FR" sz="1100" b="1" dirty="0">
              <a:solidFill>
                <a:srgbClr val="000090"/>
              </a:solidFill>
              <a:latin typeface="Calibri" pitchFamily="34" charset="0"/>
            </a:endParaRPr>
          </a:p>
          <a:p>
            <a:pPr marL="342900" indent="-342900">
              <a:spcAft>
                <a:spcPts val="0"/>
              </a:spcAft>
              <a:buFont typeface="Arial" panose="020B0604020202020204" pitchFamily="34" charset="0"/>
              <a:buChar char="•"/>
            </a:pPr>
            <a:r>
              <a:rPr lang="fr-FR" sz="2400" b="1" dirty="0">
                <a:solidFill>
                  <a:srgbClr val="000090"/>
                </a:solidFill>
                <a:latin typeface="Calibri" pitchFamily="34" charset="0"/>
              </a:rPr>
              <a:t>Pour les amateurs éclairés:</a:t>
            </a:r>
          </a:p>
          <a:p>
            <a:pPr marL="414000" indent="-414000">
              <a:spcAft>
                <a:spcPts val="0"/>
              </a:spcAft>
              <a:buFontTx/>
              <a:buChar char="-"/>
            </a:pPr>
            <a:r>
              <a:rPr lang="fr-FR" sz="2000" dirty="0">
                <a:solidFill>
                  <a:srgbClr val="000090"/>
                </a:solidFill>
                <a:latin typeface="Calibri" pitchFamily="34" charset="0"/>
              </a:rPr>
              <a:t>Utiliser les données (une image intégrée par minute dans base de donnée en ligne). Infos: couverture nuageuse, étoiles variables </a:t>
            </a:r>
            <a:r>
              <a:rPr lang="fr-FR" sz="2000" dirty="0" err="1">
                <a:solidFill>
                  <a:srgbClr val="000090"/>
                </a:solidFill>
                <a:latin typeface="Calibri" pitchFamily="34" charset="0"/>
              </a:rPr>
              <a:t>etc</a:t>
            </a:r>
            <a:endParaRPr lang="fr-FR" sz="2000" dirty="0">
              <a:solidFill>
                <a:srgbClr val="000090"/>
              </a:solidFill>
              <a:latin typeface="Calibri" pitchFamily="34" charset="0"/>
            </a:endParaRPr>
          </a:p>
          <a:p>
            <a:pPr marL="414000" indent="-414000">
              <a:spcAft>
                <a:spcPts val="0"/>
              </a:spcAft>
              <a:buFontTx/>
              <a:buChar char="-"/>
            </a:pPr>
            <a:r>
              <a:rPr lang="fr-FR" sz="2000" dirty="0">
                <a:solidFill>
                  <a:srgbClr val="000090"/>
                </a:solidFill>
                <a:latin typeface="Calibri" pitchFamily="34" charset="0"/>
              </a:rPr>
              <a:t>S’approprier les programmes (tout open-source) </a:t>
            </a:r>
          </a:p>
          <a:p>
            <a:pPr marL="342900" indent="-342900">
              <a:spcAft>
                <a:spcPts val="1200"/>
              </a:spcAft>
              <a:buFontTx/>
              <a:buChar char="-"/>
            </a:pPr>
            <a:endParaRPr lang="fr-FR" sz="2000" dirty="0" smtClean="0">
              <a:solidFill>
                <a:srgbClr val="DFE6FD"/>
              </a:solidFill>
            </a:endParaRPr>
          </a:p>
        </p:txBody>
      </p:sp>
      <p:sp>
        <p:nvSpPr>
          <p:cNvPr id="4" name="ZoneTexte 4"/>
          <p:cNvSpPr txBox="1">
            <a:spLocks noChangeArrowheads="1"/>
          </p:cNvSpPr>
          <p:nvPr/>
        </p:nvSpPr>
        <p:spPr bwMode="auto">
          <a:xfrm>
            <a:off x="142156" y="83914"/>
            <a:ext cx="6926262" cy="579438"/>
          </a:xfrm>
          <a:prstGeom prst="rect">
            <a:avLst/>
          </a:prstGeom>
          <a:noFill/>
          <a:ln w="9525">
            <a:noFill/>
            <a:miter lim="800000"/>
            <a:headEnd/>
            <a:tailEnd/>
          </a:ln>
        </p:spPr>
        <p:txBody>
          <a:bodyPr>
            <a:spAutoFit/>
          </a:bodyPr>
          <a:lstStyle/>
          <a:p>
            <a:r>
              <a:rPr lang="fr-FR" sz="3200" b="1" dirty="0">
                <a:solidFill>
                  <a:schemeClr val="bg1"/>
                </a:solidFill>
                <a:latin typeface="Calibri" pitchFamily="34" charset="0"/>
                <a:cs typeface="Times New Roman" pitchFamily="18" charset="0"/>
              </a:rPr>
              <a:t>65 MILLIONS D’OBSERVATEURS</a:t>
            </a:r>
          </a:p>
        </p:txBody>
      </p:sp>
      <p:sp>
        <p:nvSpPr>
          <p:cNvPr id="5" name="ZoneTexte 4"/>
          <p:cNvSpPr txBox="1">
            <a:spLocks noChangeArrowheads="1"/>
          </p:cNvSpPr>
          <p:nvPr/>
        </p:nvSpPr>
        <p:spPr bwMode="auto">
          <a:xfrm>
            <a:off x="166688" y="765175"/>
            <a:ext cx="6926262" cy="461665"/>
          </a:xfrm>
          <a:prstGeom prst="rect">
            <a:avLst/>
          </a:prstGeom>
          <a:noFill/>
          <a:ln w="9525">
            <a:noFill/>
            <a:miter lim="800000"/>
            <a:headEnd/>
            <a:tailEnd/>
          </a:ln>
        </p:spPr>
        <p:txBody>
          <a:bodyPr>
            <a:spAutoFit/>
          </a:bodyPr>
          <a:lstStyle/>
          <a:p>
            <a:r>
              <a:rPr lang="fr-FR" sz="2400" b="1" dirty="0" smtClean="0">
                <a:solidFill>
                  <a:schemeClr val="bg1"/>
                </a:solidFill>
                <a:latin typeface="Calibri" pitchFamily="34" charset="0"/>
                <a:cs typeface="Times New Roman" pitchFamily="18" charset="0"/>
              </a:rPr>
              <a:t>Vigie-Ciel : un programme des science participative</a:t>
            </a:r>
            <a:endParaRPr lang="fr-FR" sz="2400" b="1" dirty="0">
              <a:solidFill>
                <a:schemeClr val="bg1"/>
              </a:solidFill>
              <a:latin typeface="Calibri" pitchFamily="34" charset="0"/>
              <a:cs typeface="Times New Roman" pitchFamily="18" charset="0"/>
            </a:endParaRPr>
          </a:p>
        </p:txBody>
      </p:sp>
    </p:spTree>
    <p:extLst>
      <p:ext uri="{BB962C8B-B14F-4D97-AF65-F5344CB8AC3E}">
        <p14:creationId xmlns:p14="http://schemas.microsoft.com/office/powerpoint/2010/main" val="317792787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5C2FF"/>
            </a:gs>
            <a:gs pos="99000">
              <a:srgbClr val="7168BC"/>
            </a:gs>
          </a:gsLst>
          <a:lin ang="16200000" scaled="0"/>
          <a:tileRect/>
        </a:gradFill>
        <a:effectLst/>
      </p:bgPr>
    </p:bg>
    <p:spTree>
      <p:nvGrpSpPr>
        <p:cNvPr id="1" name=""/>
        <p:cNvGrpSpPr/>
        <p:nvPr/>
      </p:nvGrpSpPr>
      <p:grpSpPr>
        <a:xfrm>
          <a:off x="0" y="0"/>
          <a:ext cx="0" cy="0"/>
          <a:chOff x="0" y="0"/>
          <a:chExt cx="0" cy="0"/>
        </a:xfrm>
      </p:grpSpPr>
      <p:sp>
        <p:nvSpPr>
          <p:cNvPr id="3" name="ZoneTexte 2"/>
          <p:cNvSpPr txBox="1"/>
          <p:nvPr/>
        </p:nvSpPr>
        <p:spPr>
          <a:xfrm>
            <a:off x="611560" y="1412776"/>
            <a:ext cx="8064896" cy="5493811"/>
          </a:xfrm>
          <a:prstGeom prst="rect">
            <a:avLst/>
          </a:prstGeom>
          <a:noFill/>
        </p:spPr>
        <p:txBody>
          <a:bodyPr wrap="square" rtlCol="0">
            <a:spAutoFit/>
          </a:bodyPr>
          <a:lstStyle/>
          <a:p>
            <a:pPr>
              <a:spcBef>
                <a:spcPts val="600"/>
              </a:spcBef>
              <a:spcAft>
                <a:spcPts val="0"/>
              </a:spcAft>
            </a:pPr>
            <a:r>
              <a:rPr lang="fr-FR" sz="2800" b="1" dirty="0">
                <a:solidFill>
                  <a:srgbClr val="E2EEF4"/>
                </a:solidFill>
                <a:latin typeface="Calibri" pitchFamily="34" charset="0"/>
              </a:rPr>
              <a:t>Les retours attendus pour les </a:t>
            </a:r>
            <a:r>
              <a:rPr lang="fr-FR" sz="2800" b="1" dirty="0" smtClean="0">
                <a:solidFill>
                  <a:srgbClr val="E2EEF4"/>
                </a:solidFill>
                <a:latin typeface="Calibri" pitchFamily="34" charset="0"/>
              </a:rPr>
              <a:t>participants</a:t>
            </a:r>
          </a:p>
          <a:p>
            <a:pPr marL="342900" indent="-342900">
              <a:spcBef>
                <a:spcPts val="600"/>
              </a:spcBef>
              <a:spcAft>
                <a:spcPts val="0"/>
              </a:spcAft>
              <a:buFont typeface="Arial" panose="020B0604020202020204" pitchFamily="34" charset="0"/>
              <a:buChar char="•"/>
            </a:pPr>
            <a:r>
              <a:rPr lang="fr-FR" sz="2400" b="1" dirty="0">
                <a:solidFill>
                  <a:srgbClr val="000090"/>
                </a:solidFill>
                <a:latin typeface="Calibri" pitchFamily="34" charset="0"/>
              </a:rPr>
              <a:t>Participer à une quête scientifique</a:t>
            </a:r>
          </a:p>
          <a:p>
            <a:pPr marL="414000" indent="-414000">
              <a:spcAft>
                <a:spcPts val="600"/>
              </a:spcAft>
              <a:buFontTx/>
              <a:buChar char="-"/>
            </a:pPr>
            <a:r>
              <a:rPr lang="fr-FR" sz="2000" dirty="0" smtClean="0">
                <a:solidFill>
                  <a:srgbClr val="000090"/>
                </a:solidFill>
                <a:latin typeface="Calibri" pitchFamily="34" charset="0"/>
              </a:rPr>
              <a:t>Etre associé </a:t>
            </a:r>
            <a:r>
              <a:rPr lang="fr-FR" sz="2000" dirty="0">
                <a:solidFill>
                  <a:srgbClr val="000090"/>
                </a:solidFill>
                <a:latin typeface="Calibri" pitchFamily="34" charset="0"/>
              </a:rPr>
              <a:t>en groupe, voire individuellement à des publications et aux « déclarations » des nouvelles </a:t>
            </a:r>
            <a:r>
              <a:rPr lang="fr-FR" sz="2000" dirty="0" smtClean="0">
                <a:solidFill>
                  <a:srgbClr val="000090"/>
                </a:solidFill>
                <a:latin typeface="Calibri" pitchFamily="34" charset="0"/>
              </a:rPr>
              <a:t>météorites</a:t>
            </a:r>
            <a:endParaRPr lang="fr-FR" sz="2000" dirty="0">
              <a:solidFill>
                <a:srgbClr val="000090"/>
              </a:solidFill>
              <a:latin typeface="Calibri" pitchFamily="34" charset="0"/>
            </a:endParaRPr>
          </a:p>
          <a:p>
            <a:pPr marL="414000" indent="-414000">
              <a:spcAft>
                <a:spcPts val="600"/>
              </a:spcAft>
              <a:buFontTx/>
              <a:buChar char="-"/>
            </a:pPr>
            <a:r>
              <a:rPr lang="fr-FR" sz="2000" dirty="0" smtClean="0">
                <a:solidFill>
                  <a:srgbClr val="000090"/>
                </a:solidFill>
                <a:latin typeface="Calibri" pitchFamily="34" charset="0"/>
              </a:rPr>
              <a:t>Etre associé </a:t>
            </a:r>
            <a:r>
              <a:rPr lang="fr-FR" sz="2000" dirty="0">
                <a:solidFill>
                  <a:srgbClr val="000090"/>
                </a:solidFill>
                <a:latin typeface="Calibri" pitchFamily="34" charset="0"/>
              </a:rPr>
              <a:t>aux « déclarations » de nouveaux cratères</a:t>
            </a:r>
          </a:p>
          <a:p>
            <a:pPr marL="414000" indent="-414000">
              <a:spcAft>
                <a:spcPts val="1200"/>
              </a:spcAft>
              <a:buFontTx/>
              <a:buChar char="-"/>
            </a:pPr>
            <a:r>
              <a:rPr lang="fr-FR" sz="2000" dirty="0">
                <a:solidFill>
                  <a:srgbClr val="000090"/>
                </a:solidFill>
                <a:latin typeface="Calibri" pitchFamily="34" charset="0"/>
              </a:rPr>
              <a:t>Obtenir un retour sur la science développée à partir du programme (reconstitution des trajectoires et objets sources, étude de la matière extraterrestre, étude des flux </a:t>
            </a:r>
            <a:r>
              <a:rPr lang="fr-FR" sz="2000" dirty="0" smtClean="0">
                <a:solidFill>
                  <a:srgbClr val="000090"/>
                </a:solidFill>
                <a:latin typeface="Calibri" pitchFamily="34" charset="0"/>
              </a:rPr>
              <a:t>d’impacts, …)</a:t>
            </a:r>
            <a:endParaRPr lang="fr-FR" sz="2000" dirty="0" smtClean="0">
              <a:solidFill>
                <a:srgbClr val="000090"/>
              </a:solidFill>
            </a:endParaRPr>
          </a:p>
          <a:p>
            <a:pPr marL="342900" indent="-342900">
              <a:spcAft>
                <a:spcPts val="0"/>
              </a:spcAft>
              <a:buFont typeface="Arial" panose="020B0604020202020204" pitchFamily="34" charset="0"/>
              <a:buChar char="•"/>
            </a:pPr>
            <a:r>
              <a:rPr lang="fr-FR" sz="2400" b="1" dirty="0">
                <a:solidFill>
                  <a:srgbClr val="000090"/>
                </a:solidFill>
                <a:latin typeface="Calibri" pitchFamily="34" charset="0"/>
              </a:rPr>
              <a:t>Avoir des contacts informels avec les </a:t>
            </a:r>
            <a:r>
              <a:rPr lang="fr-FR" sz="2400" b="1" dirty="0" smtClean="0">
                <a:solidFill>
                  <a:srgbClr val="000090"/>
                </a:solidFill>
                <a:latin typeface="Calibri" pitchFamily="34" charset="0"/>
              </a:rPr>
              <a:t>scientifiques :</a:t>
            </a:r>
          </a:p>
          <a:p>
            <a:pPr marL="216000" indent="-216000">
              <a:spcAft>
                <a:spcPts val="0"/>
              </a:spcAft>
            </a:pPr>
            <a:r>
              <a:rPr lang="fr-FR" sz="2400" b="1" dirty="0" smtClean="0">
                <a:solidFill>
                  <a:srgbClr val="000090"/>
                </a:solidFill>
                <a:latin typeface="Calibri" pitchFamily="34" charset="0"/>
              </a:rPr>
              <a:t> </a:t>
            </a:r>
            <a:r>
              <a:rPr lang="fr-FR" sz="2000" dirty="0" smtClean="0">
                <a:solidFill>
                  <a:srgbClr val="000090"/>
                </a:solidFill>
                <a:latin typeface="Calibri" pitchFamily="34" charset="0"/>
              </a:rPr>
              <a:t>- Mieux </a:t>
            </a:r>
            <a:r>
              <a:rPr lang="fr-FR" sz="2000" dirty="0">
                <a:solidFill>
                  <a:srgbClr val="000090"/>
                </a:solidFill>
                <a:latin typeface="Calibri" pitchFamily="34" charset="0"/>
              </a:rPr>
              <a:t>comprendre la démarche scientifique en partant de la </a:t>
            </a:r>
            <a:r>
              <a:rPr lang="fr-FR" sz="2000" dirty="0" smtClean="0">
                <a:solidFill>
                  <a:srgbClr val="000090"/>
                </a:solidFill>
                <a:latin typeface="Calibri" pitchFamily="34" charset="0"/>
              </a:rPr>
              <a:t>découverte de </a:t>
            </a:r>
            <a:r>
              <a:rPr lang="fr-FR" sz="2000" dirty="0">
                <a:solidFill>
                  <a:srgbClr val="000090"/>
                </a:solidFill>
                <a:latin typeface="Calibri" pitchFamily="34" charset="0"/>
              </a:rPr>
              <a:t>sujets fascinants (étoiles filantes, météorites, chauve-souris…) </a:t>
            </a:r>
            <a:endParaRPr lang="fr-FR" sz="2000" dirty="0" smtClean="0">
              <a:solidFill>
                <a:srgbClr val="000090"/>
              </a:solidFill>
              <a:latin typeface="Calibri" pitchFamily="34" charset="0"/>
            </a:endParaRPr>
          </a:p>
          <a:p>
            <a:pPr marL="216000" indent="-216000">
              <a:spcAft>
                <a:spcPts val="0"/>
              </a:spcAft>
            </a:pPr>
            <a:endParaRPr lang="fr-FR" dirty="0">
              <a:solidFill>
                <a:srgbClr val="000090"/>
              </a:solidFill>
              <a:latin typeface="Calibri" pitchFamily="34" charset="0"/>
            </a:endParaRPr>
          </a:p>
          <a:p>
            <a:pPr marL="342900" indent="-342900">
              <a:spcAft>
                <a:spcPts val="0"/>
              </a:spcAft>
              <a:buFont typeface="Arial" panose="020B0604020202020204" pitchFamily="34" charset="0"/>
              <a:buChar char="•"/>
            </a:pPr>
            <a:r>
              <a:rPr lang="fr-FR" sz="2400" b="1" dirty="0">
                <a:solidFill>
                  <a:srgbClr val="000090"/>
                </a:solidFill>
                <a:latin typeface="Calibri" pitchFamily="34" charset="0"/>
              </a:rPr>
              <a:t>Appartenir à une </a:t>
            </a:r>
            <a:r>
              <a:rPr lang="fr-FR" sz="2400" b="1" dirty="0" smtClean="0">
                <a:solidFill>
                  <a:srgbClr val="000090"/>
                </a:solidFill>
                <a:latin typeface="Calibri" pitchFamily="34" charset="0"/>
              </a:rPr>
              <a:t>communauté :</a:t>
            </a:r>
          </a:p>
          <a:p>
            <a:pPr>
              <a:spcAft>
                <a:spcPts val="0"/>
              </a:spcAft>
            </a:pPr>
            <a:r>
              <a:rPr lang="fr-FR" sz="2400" b="1" dirty="0" smtClean="0">
                <a:solidFill>
                  <a:srgbClr val="000090"/>
                </a:solidFill>
                <a:latin typeface="Calibri" pitchFamily="34" charset="0"/>
              </a:rPr>
              <a:t>- </a:t>
            </a:r>
            <a:r>
              <a:rPr lang="fr-FR" sz="2000" dirty="0">
                <a:solidFill>
                  <a:srgbClr val="000090"/>
                </a:solidFill>
                <a:latin typeface="Calibri" pitchFamily="34" charset="0"/>
              </a:rPr>
              <a:t>Participer à une aventure commune (recherches sur le terrain)</a:t>
            </a:r>
          </a:p>
          <a:p>
            <a:pPr marL="342900" indent="-342900">
              <a:spcAft>
                <a:spcPts val="1200"/>
              </a:spcAft>
              <a:buFontTx/>
              <a:buChar char="-"/>
            </a:pPr>
            <a:endParaRPr lang="fr-FR" sz="2000" dirty="0" smtClean="0">
              <a:solidFill>
                <a:srgbClr val="DFE6FD"/>
              </a:solidFill>
            </a:endParaRPr>
          </a:p>
        </p:txBody>
      </p:sp>
      <p:sp>
        <p:nvSpPr>
          <p:cNvPr id="4" name="ZoneTexte 4"/>
          <p:cNvSpPr txBox="1">
            <a:spLocks noChangeArrowheads="1"/>
          </p:cNvSpPr>
          <p:nvPr/>
        </p:nvSpPr>
        <p:spPr bwMode="auto">
          <a:xfrm>
            <a:off x="142156" y="83914"/>
            <a:ext cx="6926262" cy="579438"/>
          </a:xfrm>
          <a:prstGeom prst="rect">
            <a:avLst/>
          </a:prstGeom>
          <a:noFill/>
          <a:ln w="9525">
            <a:noFill/>
            <a:miter lim="800000"/>
            <a:headEnd/>
            <a:tailEnd/>
          </a:ln>
        </p:spPr>
        <p:txBody>
          <a:bodyPr>
            <a:spAutoFit/>
          </a:bodyPr>
          <a:lstStyle/>
          <a:p>
            <a:r>
              <a:rPr lang="fr-FR" sz="3200" b="1" dirty="0">
                <a:solidFill>
                  <a:schemeClr val="bg1"/>
                </a:solidFill>
                <a:latin typeface="Calibri" pitchFamily="34" charset="0"/>
                <a:cs typeface="Times New Roman" pitchFamily="18" charset="0"/>
              </a:rPr>
              <a:t>65 MILLIONS D’OBSERVATEURS</a:t>
            </a:r>
          </a:p>
        </p:txBody>
      </p:sp>
      <p:sp>
        <p:nvSpPr>
          <p:cNvPr id="5" name="ZoneTexte 4"/>
          <p:cNvSpPr txBox="1">
            <a:spLocks noChangeArrowheads="1"/>
          </p:cNvSpPr>
          <p:nvPr/>
        </p:nvSpPr>
        <p:spPr bwMode="auto">
          <a:xfrm>
            <a:off x="166688" y="765175"/>
            <a:ext cx="6926262" cy="461665"/>
          </a:xfrm>
          <a:prstGeom prst="rect">
            <a:avLst/>
          </a:prstGeom>
          <a:noFill/>
          <a:ln w="9525">
            <a:noFill/>
            <a:miter lim="800000"/>
            <a:headEnd/>
            <a:tailEnd/>
          </a:ln>
        </p:spPr>
        <p:txBody>
          <a:bodyPr>
            <a:spAutoFit/>
          </a:bodyPr>
          <a:lstStyle/>
          <a:p>
            <a:r>
              <a:rPr lang="fr-FR" sz="2400" b="1" dirty="0">
                <a:solidFill>
                  <a:schemeClr val="bg1"/>
                </a:solidFill>
                <a:latin typeface="Calibri" pitchFamily="34" charset="0"/>
                <a:cs typeface="Times New Roman" pitchFamily="18" charset="0"/>
              </a:rPr>
              <a:t>Vigie-Ciel : un programme des science participative</a:t>
            </a:r>
          </a:p>
        </p:txBody>
      </p:sp>
    </p:spTree>
    <p:extLst>
      <p:ext uri="{BB962C8B-B14F-4D97-AF65-F5344CB8AC3E}">
        <p14:creationId xmlns:p14="http://schemas.microsoft.com/office/powerpoint/2010/main" val="78673116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09600" y="205562"/>
            <a:ext cx="8001000" cy="6432530"/>
          </a:xfrm>
          <a:prstGeom prst="rect">
            <a:avLst/>
          </a:prstGeom>
          <a:noFill/>
        </p:spPr>
        <p:txBody>
          <a:bodyPr wrap="square" rtlCol="0">
            <a:spAutoFit/>
          </a:bodyPr>
          <a:lstStyle/>
          <a:p>
            <a:pPr algn="ctr"/>
            <a:r>
              <a:rPr lang="fr-FR" sz="4000" b="1" dirty="0" smtClean="0">
                <a:solidFill>
                  <a:srgbClr val="DFE6FD"/>
                </a:solidFill>
              </a:rPr>
              <a:t>Les réseaux humains qui viennent compléter le réseau scientifique:</a:t>
            </a:r>
          </a:p>
          <a:p>
            <a:pPr algn="ctr"/>
            <a:endParaRPr lang="fr-FR" sz="3600" dirty="0" smtClean="0">
              <a:solidFill>
                <a:srgbClr val="DFE6FD"/>
              </a:solidFill>
            </a:endParaRPr>
          </a:p>
          <a:p>
            <a:pPr>
              <a:buFontTx/>
              <a:buChar char="-"/>
            </a:pPr>
            <a:r>
              <a:rPr lang="fr-FR" sz="3200" dirty="0" smtClean="0">
                <a:solidFill>
                  <a:srgbClr val="DFE6FD"/>
                </a:solidFill>
              </a:rPr>
              <a:t> </a:t>
            </a:r>
            <a:r>
              <a:rPr lang="fr-FR" sz="3200" b="1" dirty="0" err="1" smtClean="0">
                <a:solidFill>
                  <a:srgbClr val="DFE6FD"/>
                </a:solidFill>
              </a:rPr>
              <a:t>Vigie-Ciel</a:t>
            </a:r>
            <a:r>
              <a:rPr lang="fr-FR" sz="3200" b="1" dirty="0" smtClean="0">
                <a:solidFill>
                  <a:srgbClr val="DFE6FD"/>
                </a:solidFill>
              </a:rPr>
              <a:t>: </a:t>
            </a:r>
            <a:r>
              <a:rPr lang="fr-FR" sz="3200" dirty="0" smtClean="0">
                <a:solidFill>
                  <a:srgbClr val="DFE6FD"/>
                </a:solidFill>
              </a:rPr>
              <a:t>correspondants pédagogiques régionaux (une dizaines de pôles « </a:t>
            </a:r>
            <a:r>
              <a:rPr lang="fr-FR" sz="3200" dirty="0" err="1" smtClean="0">
                <a:solidFill>
                  <a:srgbClr val="DFE6FD"/>
                </a:solidFill>
              </a:rPr>
              <a:t>astro</a:t>
            </a:r>
            <a:r>
              <a:rPr lang="fr-FR" sz="3200" dirty="0" smtClean="0">
                <a:solidFill>
                  <a:srgbClr val="DFE6FD"/>
                </a:solidFill>
              </a:rPr>
              <a:t> » = stations de nuits de l’AFA, planétariums + Muséums ou CCSTI / en cours de négociation)</a:t>
            </a:r>
          </a:p>
          <a:p>
            <a:pPr>
              <a:buFontTx/>
              <a:buChar char="-"/>
            </a:pPr>
            <a:endParaRPr lang="fr-FR" sz="3200" dirty="0" smtClean="0">
              <a:solidFill>
                <a:srgbClr val="DFE6FD"/>
              </a:solidFill>
            </a:endParaRPr>
          </a:p>
          <a:p>
            <a:pPr>
              <a:buFontTx/>
              <a:buChar char="-"/>
            </a:pPr>
            <a:r>
              <a:rPr lang="fr-FR" sz="3200" b="1" dirty="0" smtClean="0">
                <a:solidFill>
                  <a:srgbClr val="DFE6FD"/>
                </a:solidFill>
              </a:rPr>
              <a:t> </a:t>
            </a:r>
            <a:r>
              <a:rPr lang="fr-FR" sz="3200" b="1" dirty="0" err="1" smtClean="0">
                <a:solidFill>
                  <a:srgbClr val="DFE6FD"/>
                </a:solidFill>
              </a:rPr>
              <a:t>Vigie-Ciel</a:t>
            </a:r>
            <a:r>
              <a:rPr lang="fr-FR" sz="3200" b="1" dirty="0" smtClean="0">
                <a:solidFill>
                  <a:srgbClr val="DFE6FD"/>
                </a:solidFill>
              </a:rPr>
              <a:t> Ecole: </a:t>
            </a:r>
            <a:r>
              <a:rPr lang="fr-FR" sz="3200" dirty="0" smtClean="0">
                <a:solidFill>
                  <a:srgbClr val="DFE6FD"/>
                </a:solidFill>
              </a:rPr>
              <a:t>correspondants académiques</a:t>
            </a:r>
          </a:p>
        </p:txBody>
      </p:sp>
    </p:spTree>
    <p:extLst>
      <p:ext uri="{BB962C8B-B14F-4D97-AF65-F5344CB8AC3E}">
        <p14:creationId xmlns:p14="http://schemas.microsoft.com/office/powerpoint/2010/main" val="95001219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5C2FF"/>
            </a:gs>
            <a:gs pos="99000">
              <a:srgbClr val="7168BC"/>
            </a:gs>
          </a:gsLst>
          <a:lin ang="16200000" scaled="0"/>
          <a:tileRect/>
        </a:gradFill>
        <a:effectLst/>
      </p:bgPr>
    </p:bg>
    <p:spTree>
      <p:nvGrpSpPr>
        <p:cNvPr id="1" name=""/>
        <p:cNvGrpSpPr/>
        <p:nvPr/>
      </p:nvGrpSpPr>
      <p:grpSpPr>
        <a:xfrm>
          <a:off x="0" y="0"/>
          <a:ext cx="0" cy="0"/>
          <a:chOff x="0" y="0"/>
          <a:chExt cx="0" cy="0"/>
        </a:xfrm>
      </p:grpSpPr>
      <p:sp>
        <p:nvSpPr>
          <p:cNvPr id="3" name="ZoneTexte 4"/>
          <p:cNvSpPr txBox="1">
            <a:spLocks noChangeArrowheads="1"/>
          </p:cNvSpPr>
          <p:nvPr/>
        </p:nvSpPr>
        <p:spPr bwMode="auto">
          <a:xfrm>
            <a:off x="142156" y="83914"/>
            <a:ext cx="6926262" cy="579438"/>
          </a:xfrm>
          <a:prstGeom prst="rect">
            <a:avLst/>
          </a:prstGeom>
          <a:noFill/>
          <a:ln w="9525">
            <a:noFill/>
            <a:miter lim="800000"/>
            <a:headEnd/>
            <a:tailEnd/>
          </a:ln>
        </p:spPr>
        <p:txBody>
          <a:bodyPr>
            <a:spAutoFit/>
          </a:bodyPr>
          <a:lstStyle/>
          <a:p>
            <a:r>
              <a:rPr lang="fr-FR" sz="3200" b="1" dirty="0">
                <a:solidFill>
                  <a:schemeClr val="bg1"/>
                </a:solidFill>
                <a:latin typeface="Calibri" pitchFamily="34" charset="0"/>
                <a:cs typeface="Times New Roman" pitchFamily="18" charset="0"/>
              </a:rPr>
              <a:t>65 MILLIONS D’OBSERVATEURS</a:t>
            </a:r>
          </a:p>
        </p:txBody>
      </p:sp>
      <p:sp>
        <p:nvSpPr>
          <p:cNvPr id="4" name="ZoneTexte 3"/>
          <p:cNvSpPr txBox="1">
            <a:spLocks noChangeArrowheads="1"/>
          </p:cNvSpPr>
          <p:nvPr/>
        </p:nvSpPr>
        <p:spPr bwMode="auto">
          <a:xfrm>
            <a:off x="166688" y="765175"/>
            <a:ext cx="7645672" cy="461665"/>
          </a:xfrm>
          <a:prstGeom prst="rect">
            <a:avLst/>
          </a:prstGeom>
          <a:noFill/>
          <a:ln w="9525">
            <a:noFill/>
            <a:miter lim="800000"/>
            <a:headEnd/>
            <a:tailEnd/>
          </a:ln>
        </p:spPr>
        <p:txBody>
          <a:bodyPr wrap="square">
            <a:spAutoFit/>
          </a:bodyPr>
          <a:lstStyle/>
          <a:p>
            <a:r>
              <a:rPr lang="fr-FR" sz="2400" b="1" dirty="0" smtClean="0">
                <a:solidFill>
                  <a:schemeClr val="bg1"/>
                </a:solidFill>
                <a:latin typeface="Calibri" pitchFamily="34" charset="0"/>
                <a:cs typeface="Times New Roman" pitchFamily="18" charset="0"/>
              </a:rPr>
              <a:t>Les partenaires de Vigie-Ciel </a:t>
            </a:r>
            <a:r>
              <a:rPr lang="fr-FR" sz="2400" dirty="0" smtClean="0">
                <a:solidFill>
                  <a:schemeClr val="bg1"/>
                </a:solidFill>
                <a:latin typeface="Calibri" pitchFamily="34" charset="0"/>
                <a:cs typeface="Times New Roman" pitchFamily="18" charset="0"/>
              </a:rPr>
              <a:t>(charte signée ou en cours)</a:t>
            </a:r>
            <a:endParaRPr lang="fr-FR" sz="2400" dirty="0">
              <a:solidFill>
                <a:schemeClr val="bg1"/>
              </a:solidFill>
              <a:latin typeface="Calibri" pitchFamily="34" charset="0"/>
              <a:cs typeface="Times New Roman" pitchFamily="18" charset="0"/>
            </a:endParaRPr>
          </a:p>
        </p:txBody>
      </p:sp>
      <p:sp>
        <p:nvSpPr>
          <p:cNvPr id="12" name="ZoneTexte 11"/>
          <p:cNvSpPr txBox="1"/>
          <p:nvPr/>
        </p:nvSpPr>
        <p:spPr>
          <a:xfrm>
            <a:off x="125760" y="1393858"/>
            <a:ext cx="8892480" cy="4042132"/>
          </a:xfrm>
          <a:prstGeom prst="rect">
            <a:avLst/>
          </a:prstGeom>
          <a:noFill/>
        </p:spPr>
        <p:txBody>
          <a:bodyPr wrap="square" rtlCol="0">
            <a:spAutoFit/>
          </a:bodyPr>
          <a:lstStyle/>
          <a:p>
            <a:pPr marL="468000" indent="-457200">
              <a:spcAft>
                <a:spcPts val="1200"/>
              </a:spcAft>
            </a:pPr>
            <a:r>
              <a:rPr lang="fr-FR" sz="2400" b="1" dirty="0" smtClean="0">
                <a:solidFill>
                  <a:srgbClr val="666666"/>
                </a:solidFill>
                <a:latin typeface="Calibri" pitchFamily="34" charset="0"/>
              </a:rPr>
              <a:t>- </a:t>
            </a:r>
            <a:r>
              <a:rPr lang="fr-FR" sz="2400" b="1" dirty="0">
                <a:solidFill>
                  <a:srgbClr val="E2EEF4"/>
                </a:solidFill>
                <a:latin typeface="Calibri" pitchFamily="34" charset="0"/>
              </a:rPr>
              <a:t>Au niveau national </a:t>
            </a:r>
            <a:r>
              <a:rPr lang="fr-FR" sz="2400" b="1" dirty="0" smtClean="0">
                <a:solidFill>
                  <a:srgbClr val="E2EEF4"/>
                </a:solidFill>
                <a:latin typeface="Calibri" pitchFamily="34" charset="0"/>
              </a:rPr>
              <a:t>: </a:t>
            </a:r>
            <a:r>
              <a:rPr lang="fr-FR" sz="2000" b="1" dirty="0" smtClean="0">
                <a:solidFill>
                  <a:srgbClr val="E2EEF4"/>
                </a:solidFill>
                <a:latin typeface="Calibri" pitchFamily="34" charset="0"/>
              </a:rPr>
              <a:t>À Ciel Ouvert, Association Française d’Astronomie</a:t>
            </a:r>
            <a:r>
              <a:rPr lang="fr-FR" sz="2000" dirty="0" smtClean="0">
                <a:solidFill>
                  <a:srgbClr val="E2EEF4"/>
                </a:solidFill>
                <a:latin typeface="Calibri" pitchFamily="34" charset="0"/>
              </a:rPr>
              <a:t>, Observatoire de Paris, </a:t>
            </a:r>
            <a:r>
              <a:rPr lang="fr-FR" sz="2000" b="1" dirty="0" smtClean="0">
                <a:solidFill>
                  <a:srgbClr val="E2EEF4"/>
                </a:solidFill>
                <a:latin typeface="Calibri" pitchFamily="34" charset="0"/>
              </a:rPr>
              <a:t>Société Géologique de France</a:t>
            </a:r>
            <a:r>
              <a:rPr lang="fr-FR" sz="2000" dirty="0" smtClean="0">
                <a:solidFill>
                  <a:srgbClr val="E2EEF4"/>
                </a:solidFill>
                <a:latin typeface="Calibri" pitchFamily="34" charset="0"/>
              </a:rPr>
              <a:t>, </a:t>
            </a:r>
            <a:r>
              <a:rPr lang="fr-FR" sz="2000" b="1" dirty="0" err="1" smtClean="0">
                <a:solidFill>
                  <a:srgbClr val="E2EEF4"/>
                </a:solidFill>
                <a:latin typeface="Calibri" pitchFamily="34" charset="0"/>
              </a:rPr>
              <a:t>Universcience</a:t>
            </a:r>
            <a:r>
              <a:rPr lang="fr-FR" sz="2000" dirty="0" smtClean="0">
                <a:solidFill>
                  <a:srgbClr val="E2EEF4"/>
                </a:solidFill>
                <a:latin typeface="Calibri" pitchFamily="34" charset="0"/>
              </a:rPr>
              <a:t>, Université Joseph Fourier, Université Paris-Sud</a:t>
            </a:r>
            <a:endParaRPr lang="fr-FR" sz="2000" dirty="0">
              <a:solidFill>
                <a:srgbClr val="E2EEF4"/>
              </a:solidFill>
              <a:latin typeface="Calibri" pitchFamily="34" charset="0"/>
            </a:endParaRPr>
          </a:p>
          <a:p>
            <a:pPr marL="468000" indent="-457200">
              <a:spcAft>
                <a:spcPts val="800"/>
              </a:spcAft>
            </a:pPr>
            <a:r>
              <a:rPr lang="fr-FR" sz="2400" b="1" dirty="0" smtClean="0">
                <a:solidFill>
                  <a:srgbClr val="000090"/>
                </a:solidFill>
                <a:latin typeface="Calibri" pitchFamily="34" charset="0"/>
              </a:rPr>
              <a:t>- </a:t>
            </a:r>
            <a:r>
              <a:rPr lang="fr-FR" sz="2400" b="1" dirty="0">
                <a:solidFill>
                  <a:srgbClr val="000090"/>
                </a:solidFill>
                <a:latin typeface="Calibri" pitchFamily="34" charset="0"/>
              </a:rPr>
              <a:t>Les pôles régionaux: </a:t>
            </a:r>
            <a:r>
              <a:rPr lang="fr-FR" sz="2000" b="1" dirty="0">
                <a:solidFill>
                  <a:srgbClr val="000090"/>
                </a:solidFill>
                <a:latin typeface="Calibri" pitchFamily="34" charset="0"/>
              </a:rPr>
              <a:t>Association Pierre de Lune </a:t>
            </a:r>
            <a:r>
              <a:rPr lang="fr-FR" sz="2000" dirty="0">
                <a:solidFill>
                  <a:srgbClr val="000090"/>
                </a:solidFill>
                <a:latin typeface="Calibri" pitchFamily="34" charset="0"/>
              </a:rPr>
              <a:t>(Rochechouart), </a:t>
            </a:r>
            <a:r>
              <a:rPr lang="fr-FR" sz="2000" b="1" dirty="0">
                <a:solidFill>
                  <a:srgbClr val="000090"/>
                </a:solidFill>
                <a:latin typeface="Calibri" pitchFamily="34" charset="0"/>
              </a:rPr>
              <a:t>Château Observatoire d’</a:t>
            </a:r>
            <a:r>
              <a:rPr lang="fr-FR" sz="2000" b="1" dirty="0" err="1">
                <a:solidFill>
                  <a:srgbClr val="000090"/>
                </a:solidFill>
                <a:latin typeface="Calibri" pitchFamily="34" charset="0"/>
              </a:rPr>
              <a:t>Abbadia</a:t>
            </a:r>
            <a:r>
              <a:rPr lang="fr-FR" sz="2000" dirty="0">
                <a:solidFill>
                  <a:srgbClr val="000090"/>
                </a:solidFill>
                <a:latin typeface="Calibri" pitchFamily="34" charset="0"/>
              </a:rPr>
              <a:t> (Hendaye)</a:t>
            </a:r>
            <a:r>
              <a:rPr lang="fr-FR" sz="2000" b="1" dirty="0">
                <a:solidFill>
                  <a:srgbClr val="000090"/>
                </a:solidFill>
                <a:latin typeface="Calibri" pitchFamily="34" charset="0"/>
              </a:rPr>
              <a:t>, Espace des Sciences de Rennes</a:t>
            </a:r>
            <a:r>
              <a:rPr lang="fr-FR" sz="2000" dirty="0">
                <a:solidFill>
                  <a:srgbClr val="000090"/>
                </a:solidFill>
                <a:latin typeface="Calibri" pitchFamily="34" charset="0"/>
              </a:rPr>
              <a:t>, </a:t>
            </a:r>
            <a:r>
              <a:rPr lang="fr-FR" sz="2000" b="1" dirty="0">
                <a:solidFill>
                  <a:srgbClr val="000090"/>
                </a:solidFill>
                <a:latin typeface="Calibri" pitchFamily="34" charset="0"/>
              </a:rPr>
              <a:t>Ferme des Étoiles</a:t>
            </a:r>
            <a:r>
              <a:rPr lang="fr-FR" sz="2000" dirty="0">
                <a:solidFill>
                  <a:srgbClr val="000090"/>
                </a:solidFill>
                <a:latin typeface="Calibri" pitchFamily="34" charset="0"/>
              </a:rPr>
              <a:t> (Fleurance)</a:t>
            </a:r>
            <a:r>
              <a:rPr lang="fr-FR" sz="2000" b="1" dirty="0">
                <a:solidFill>
                  <a:srgbClr val="000090"/>
                </a:solidFill>
                <a:latin typeface="Calibri" pitchFamily="34" charset="0"/>
              </a:rPr>
              <a:t>, Palais de l'Univers et des Sciences de Cappelle-la-Grande</a:t>
            </a:r>
            <a:r>
              <a:rPr lang="fr-FR" sz="2000" dirty="0">
                <a:solidFill>
                  <a:srgbClr val="000090"/>
                </a:solidFill>
                <a:latin typeface="Calibri" pitchFamily="34" charset="0"/>
              </a:rPr>
              <a:t>, </a:t>
            </a:r>
            <a:r>
              <a:rPr lang="fr-FR" sz="2000" b="1" dirty="0">
                <a:solidFill>
                  <a:srgbClr val="000090"/>
                </a:solidFill>
                <a:latin typeface="Calibri" pitchFamily="34" charset="0"/>
              </a:rPr>
              <a:t>Planétarium d’Épinal</a:t>
            </a:r>
            <a:r>
              <a:rPr lang="fr-FR" sz="2000" dirty="0">
                <a:solidFill>
                  <a:srgbClr val="000090"/>
                </a:solidFill>
                <a:latin typeface="Calibri" pitchFamily="34" charset="0"/>
              </a:rPr>
              <a:t>, </a:t>
            </a:r>
            <a:r>
              <a:rPr lang="fr-FR" sz="2000" b="1" dirty="0">
                <a:solidFill>
                  <a:srgbClr val="000090"/>
                </a:solidFill>
                <a:latin typeface="Calibri" pitchFamily="34" charset="0"/>
              </a:rPr>
              <a:t>Planétarium de  </a:t>
            </a:r>
            <a:r>
              <a:rPr lang="fr-FR" sz="2000" b="1" dirty="0" err="1">
                <a:solidFill>
                  <a:srgbClr val="000090"/>
                </a:solidFill>
                <a:latin typeface="Calibri" pitchFamily="34" charset="0"/>
              </a:rPr>
              <a:t>Vaulx</a:t>
            </a:r>
            <a:r>
              <a:rPr lang="fr-FR" sz="2000" b="1" dirty="0">
                <a:solidFill>
                  <a:srgbClr val="000090"/>
                </a:solidFill>
                <a:latin typeface="Calibri" pitchFamily="34" charset="0"/>
              </a:rPr>
              <a:t> en </a:t>
            </a:r>
            <a:r>
              <a:rPr lang="fr-FR" sz="2000" b="1" dirty="0" err="1">
                <a:solidFill>
                  <a:srgbClr val="000090"/>
                </a:solidFill>
                <a:latin typeface="Calibri" pitchFamily="34" charset="0"/>
              </a:rPr>
              <a:t>Velin</a:t>
            </a:r>
            <a:r>
              <a:rPr lang="fr-FR" sz="2000" dirty="0">
                <a:solidFill>
                  <a:srgbClr val="000090"/>
                </a:solidFill>
                <a:latin typeface="Calibri" pitchFamily="34" charset="0"/>
              </a:rPr>
              <a:t>, </a:t>
            </a:r>
            <a:r>
              <a:rPr lang="fr-FR" sz="2000" b="1" dirty="0">
                <a:solidFill>
                  <a:srgbClr val="000090"/>
                </a:solidFill>
                <a:latin typeface="Calibri" pitchFamily="34" charset="0"/>
              </a:rPr>
              <a:t>Planétarium de </a:t>
            </a:r>
            <a:r>
              <a:rPr lang="fr-FR" sz="2000" b="1" dirty="0" err="1">
                <a:solidFill>
                  <a:srgbClr val="000090"/>
                </a:solidFill>
                <a:latin typeface="Calibri" pitchFamily="34" charset="0"/>
              </a:rPr>
              <a:t>Ludiver</a:t>
            </a:r>
            <a:r>
              <a:rPr lang="fr-FR" sz="2000" dirty="0">
                <a:solidFill>
                  <a:srgbClr val="000090"/>
                </a:solidFill>
                <a:latin typeface="Calibri" pitchFamily="34" charset="0"/>
              </a:rPr>
              <a:t>, </a:t>
            </a:r>
            <a:r>
              <a:rPr lang="fr-FR" sz="2000" b="1" dirty="0">
                <a:solidFill>
                  <a:srgbClr val="000090"/>
                </a:solidFill>
                <a:latin typeface="Calibri" pitchFamily="34" charset="0"/>
              </a:rPr>
              <a:t>Planétarium de Nantes / Muséum de Nantes</a:t>
            </a:r>
            <a:r>
              <a:rPr lang="fr-FR" sz="2000" dirty="0">
                <a:solidFill>
                  <a:srgbClr val="000090"/>
                </a:solidFill>
                <a:latin typeface="Calibri" pitchFamily="34" charset="0"/>
              </a:rPr>
              <a:t>, </a:t>
            </a:r>
            <a:r>
              <a:rPr lang="fr-FR" sz="2000" b="1" dirty="0">
                <a:solidFill>
                  <a:srgbClr val="000090"/>
                </a:solidFill>
                <a:latin typeface="Calibri" pitchFamily="34" charset="0"/>
              </a:rPr>
              <a:t>Planétarium de Strasbourg</a:t>
            </a:r>
            <a:r>
              <a:rPr lang="fr-FR" sz="2000" dirty="0">
                <a:solidFill>
                  <a:srgbClr val="000090"/>
                </a:solidFill>
                <a:latin typeface="Calibri" pitchFamily="34" charset="0"/>
              </a:rPr>
              <a:t>, </a:t>
            </a:r>
            <a:r>
              <a:rPr lang="fr-FR" sz="2000" b="1" dirty="0">
                <a:solidFill>
                  <a:srgbClr val="000090"/>
                </a:solidFill>
                <a:latin typeface="Calibri" pitchFamily="34" charset="0"/>
              </a:rPr>
              <a:t>Pôle des Étoiles</a:t>
            </a:r>
            <a:r>
              <a:rPr lang="fr-FR" sz="2000" dirty="0">
                <a:solidFill>
                  <a:srgbClr val="000090"/>
                </a:solidFill>
                <a:latin typeface="Calibri" pitchFamily="34" charset="0"/>
              </a:rPr>
              <a:t> (Nançay), Société </a:t>
            </a:r>
            <a:r>
              <a:rPr lang="fr-FR" sz="2000" b="1" dirty="0">
                <a:solidFill>
                  <a:srgbClr val="000090"/>
                </a:solidFill>
                <a:latin typeface="Calibri" pitchFamily="34" charset="0"/>
              </a:rPr>
              <a:t>Astronomique de Bourgogne</a:t>
            </a:r>
            <a:r>
              <a:rPr lang="fr-FR" sz="2000" dirty="0">
                <a:solidFill>
                  <a:srgbClr val="000090"/>
                </a:solidFill>
                <a:latin typeface="Calibri" pitchFamily="34" charset="0"/>
              </a:rPr>
              <a:t> (Dijon), </a:t>
            </a:r>
            <a:r>
              <a:rPr lang="fr-FR" sz="2000" b="1" dirty="0">
                <a:solidFill>
                  <a:srgbClr val="000090"/>
                </a:solidFill>
                <a:latin typeface="Calibri" pitchFamily="34" charset="0"/>
              </a:rPr>
              <a:t>Uranoscope d’Ile de France</a:t>
            </a:r>
            <a:r>
              <a:rPr lang="fr-FR" sz="2000" dirty="0">
                <a:solidFill>
                  <a:srgbClr val="000090"/>
                </a:solidFill>
                <a:latin typeface="Calibri" pitchFamily="34" charset="0"/>
              </a:rPr>
              <a:t> (Gretz-Armainvilliers)</a:t>
            </a:r>
          </a:p>
          <a:p>
            <a:pPr marL="468000" indent="-457200">
              <a:spcAft>
                <a:spcPts val="800"/>
              </a:spcAft>
            </a:pPr>
            <a:endParaRPr lang="fr-FR" sz="2400" b="1" dirty="0">
              <a:solidFill>
                <a:srgbClr val="666666"/>
              </a:solidFill>
              <a:latin typeface="Calibri" pitchFamily="34" charset="0"/>
            </a:endParaRPr>
          </a:p>
        </p:txBody>
      </p:sp>
      <p:pic>
        <p:nvPicPr>
          <p:cNvPr id="13" name="Image 12" descr="Diagramme centres régionaux.png"/>
          <p:cNvPicPr>
            <a:picLocks noChangeAspect="1"/>
          </p:cNvPicPr>
          <p:nvPr/>
        </p:nvPicPr>
        <p:blipFill rotWithShape="1">
          <a:blip r:embed="rId3" cstate="print">
            <a:extLst>
              <a:ext uri="{28A0092B-C50C-407E-A947-70E740481C1C}">
                <a14:useLocalDpi xmlns:a14="http://schemas.microsoft.com/office/drawing/2010/main"/>
              </a:ext>
            </a:extLst>
          </a:blip>
          <a:srcRect l="1885" t="7710" r="51" b="4094"/>
          <a:stretch/>
        </p:blipFill>
        <p:spPr>
          <a:xfrm>
            <a:off x="2411760" y="4850241"/>
            <a:ext cx="4752528" cy="2035143"/>
          </a:xfrm>
          <a:prstGeom prst="rect">
            <a:avLst/>
          </a:prstGeom>
        </p:spPr>
      </p:pic>
    </p:spTree>
    <p:extLst>
      <p:ext uri="{BB962C8B-B14F-4D97-AF65-F5344CB8AC3E}">
        <p14:creationId xmlns:p14="http://schemas.microsoft.com/office/powerpoint/2010/main" val="170799187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C4A80"/>
            </a:gs>
            <a:gs pos="99000">
              <a:srgbClr val="010031"/>
            </a:gs>
          </a:gsLst>
          <a:lin ang="16200000" scaled="0"/>
          <a:tileRect/>
        </a:gradFill>
        <a:effectLst/>
      </p:bgPr>
    </p:bg>
    <p:spTree>
      <p:nvGrpSpPr>
        <p:cNvPr id="1" name=""/>
        <p:cNvGrpSpPr/>
        <p:nvPr/>
      </p:nvGrpSpPr>
      <p:grpSpPr>
        <a:xfrm>
          <a:off x="0" y="0"/>
          <a:ext cx="0" cy="0"/>
          <a:chOff x="0" y="0"/>
          <a:chExt cx="0" cy="0"/>
        </a:xfrm>
      </p:grpSpPr>
      <p:sp>
        <p:nvSpPr>
          <p:cNvPr id="2" name="ZoneTexte 1"/>
          <p:cNvSpPr txBox="1"/>
          <p:nvPr/>
        </p:nvSpPr>
        <p:spPr>
          <a:xfrm>
            <a:off x="609600" y="205562"/>
            <a:ext cx="8001000" cy="6432529"/>
          </a:xfrm>
          <a:prstGeom prst="rect">
            <a:avLst/>
          </a:prstGeom>
          <a:noFill/>
        </p:spPr>
        <p:txBody>
          <a:bodyPr wrap="square" rtlCol="0">
            <a:spAutoFit/>
          </a:bodyPr>
          <a:lstStyle/>
          <a:p>
            <a:pPr algn="ctr"/>
            <a:r>
              <a:rPr lang="fr-FR" sz="4000" b="1" dirty="0" smtClean="0">
                <a:solidFill>
                  <a:srgbClr val="DFE6FD"/>
                </a:solidFill>
              </a:rPr>
              <a:t>Les rôles des correspondants éducatifs régionaux:</a:t>
            </a:r>
          </a:p>
          <a:p>
            <a:pPr algn="ctr"/>
            <a:endParaRPr lang="fr-FR" sz="2400" dirty="0" smtClean="0">
              <a:solidFill>
                <a:srgbClr val="DFE6FD"/>
              </a:solidFill>
            </a:endParaRPr>
          </a:p>
          <a:p>
            <a:pPr>
              <a:spcAft>
                <a:spcPts val="600"/>
              </a:spcAft>
              <a:buFontTx/>
              <a:buChar char="-"/>
            </a:pPr>
            <a:r>
              <a:rPr lang="fr-FR" sz="2400" dirty="0" smtClean="0">
                <a:solidFill>
                  <a:srgbClr val="DFE6FD"/>
                </a:solidFill>
              </a:rPr>
              <a:t> Formation du public et des élèves à l’intérêt, la reconnaissance et à la recherche sur le terrain des météorites</a:t>
            </a:r>
          </a:p>
          <a:p>
            <a:pPr>
              <a:spcAft>
                <a:spcPts val="600"/>
              </a:spcAft>
              <a:buFontTx/>
              <a:buChar char="-"/>
            </a:pPr>
            <a:r>
              <a:rPr lang="fr-FR" sz="2400" dirty="0" smtClean="0">
                <a:solidFill>
                  <a:srgbClr val="DFE6FD"/>
                </a:solidFill>
              </a:rPr>
              <a:t> Participation à la mise en œuvre et à l’encadrement des campagnes de recherche sur le terrain</a:t>
            </a:r>
          </a:p>
          <a:p>
            <a:pPr>
              <a:spcAft>
                <a:spcPts val="600"/>
              </a:spcAft>
              <a:buFontTx/>
              <a:buChar char="-"/>
            </a:pPr>
            <a:r>
              <a:rPr lang="fr-FR" sz="2400" dirty="0" smtClean="0">
                <a:solidFill>
                  <a:srgbClr val="DFE6FD"/>
                </a:solidFill>
              </a:rPr>
              <a:t> Travail en coordination avec le correspondant scientifique régional</a:t>
            </a:r>
          </a:p>
          <a:p>
            <a:pPr>
              <a:spcAft>
                <a:spcPts val="600"/>
              </a:spcAft>
              <a:buFontTx/>
              <a:buChar char="-"/>
            </a:pPr>
            <a:r>
              <a:rPr lang="fr-FR" sz="2400" dirty="0" smtClean="0">
                <a:solidFill>
                  <a:srgbClr val="DFE6FD"/>
                </a:solidFill>
              </a:rPr>
              <a:t> Gestion des matériaux pédagogiques (kits de formations, expositions itinérantes…) mis à leur disposition (a priori plutôt rôle des correspondants éducatifs)</a:t>
            </a:r>
          </a:p>
          <a:p>
            <a:pPr>
              <a:spcAft>
                <a:spcPts val="600"/>
              </a:spcAft>
              <a:buFontTx/>
              <a:buChar char="-"/>
            </a:pPr>
            <a:r>
              <a:rPr lang="fr-FR" sz="2400" dirty="0" smtClean="0">
                <a:solidFill>
                  <a:srgbClr val="DFE6FD"/>
                </a:solidFill>
              </a:rPr>
              <a:t>- Eventuellement gestion d’une caméra, d’un SM2…</a:t>
            </a:r>
          </a:p>
        </p:txBody>
      </p:sp>
    </p:spTree>
    <p:extLst>
      <p:ext uri="{BB962C8B-B14F-4D97-AF65-F5344CB8AC3E}">
        <p14:creationId xmlns:p14="http://schemas.microsoft.com/office/powerpoint/2010/main" val="397925046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descr="Capture d'écran 2015-07-17 11.11.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9232"/>
            <a:ext cx="9144000" cy="4513468"/>
          </a:xfrm>
          <a:prstGeom prst="rect">
            <a:avLst/>
          </a:prstGeom>
        </p:spPr>
      </p:pic>
      <p:sp>
        <p:nvSpPr>
          <p:cNvPr id="3" name="ZoneTexte 2"/>
          <p:cNvSpPr txBox="1"/>
          <p:nvPr/>
        </p:nvSpPr>
        <p:spPr>
          <a:xfrm>
            <a:off x="94587" y="396003"/>
            <a:ext cx="9050173" cy="646331"/>
          </a:xfrm>
          <a:prstGeom prst="rect">
            <a:avLst/>
          </a:prstGeom>
          <a:noFill/>
        </p:spPr>
        <p:txBody>
          <a:bodyPr wrap="square" rtlCol="0">
            <a:spAutoFit/>
          </a:bodyPr>
          <a:lstStyle/>
          <a:p>
            <a:pPr algn="ctr" fontAlgn="base">
              <a:spcBef>
                <a:spcPts val="600"/>
              </a:spcBef>
            </a:pPr>
            <a:r>
              <a:rPr lang="fr-FR" sz="3600" b="1" dirty="0" smtClean="0">
                <a:solidFill>
                  <a:srgbClr val="FFFF00"/>
                </a:solidFill>
                <a:latin typeface="Calibri" pitchFamily="34" charset="0"/>
                <a:ea typeface="ＭＳ Ｐゴシック" charset="-128"/>
                <a:cs typeface="ＭＳ Ｐゴシック" charset="-128"/>
              </a:rPr>
              <a:t>La version 0 du site Vigie-Ciel bientôt en ligne</a:t>
            </a:r>
            <a:endParaRPr lang="fr-FR" sz="3600" dirty="0" smtClean="0">
              <a:solidFill>
                <a:srgbClr val="000090"/>
              </a:solidFill>
              <a:latin typeface="Calibri" pitchFamily="34" charset="0"/>
              <a:ea typeface="ＭＳ Ｐゴシック" charset="-128"/>
              <a:cs typeface="ＭＳ Ｐゴシック" charset="-128"/>
            </a:endParaRPr>
          </a:p>
        </p:txBody>
      </p:sp>
      <p:sp>
        <p:nvSpPr>
          <p:cNvPr id="5" name="ZoneTexte 4"/>
          <p:cNvSpPr txBox="1"/>
          <p:nvPr/>
        </p:nvSpPr>
        <p:spPr>
          <a:xfrm>
            <a:off x="0" y="6189852"/>
            <a:ext cx="9050173" cy="461665"/>
          </a:xfrm>
          <a:prstGeom prst="rect">
            <a:avLst/>
          </a:prstGeom>
          <a:noFill/>
        </p:spPr>
        <p:txBody>
          <a:bodyPr wrap="square" rtlCol="0">
            <a:spAutoFit/>
          </a:bodyPr>
          <a:lstStyle/>
          <a:p>
            <a:pPr algn="r" fontAlgn="base">
              <a:spcBef>
                <a:spcPts val="600"/>
              </a:spcBef>
            </a:pPr>
            <a:r>
              <a:rPr lang="fr-FR" sz="2400" b="1" i="1" dirty="0" smtClean="0">
                <a:solidFill>
                  <a:srgbClr val="FFFF00"/>
                </a:solidFill>
                <a:latin typeface="Calibri" pitchFamily="34" charset="0"/>
                <a:ea typeface="ＭＳ Ｐゴシック" charset="-128"/>
                <a:cs typeface="ＭＳ Ｐゴシック" charset="-128"/>
              </a:rPr>
              <a:t>Yoann </a:t>
            </a:r>
            <a:r>
              <a:rPr lang="fr-FR" sz="2400" b="1" i="1" dirty="0" err="1" smtClean="0">
                <a:solidFill>
                  <a:srgbClr val="FFFF00"/>
                </a:solidFill>
                <a:latin typeface="Calibri" pitchFamily="34" charset="0"/>
                <a:ea typeface="ＭＳ Ｐゴシック" charset="-128"/>
                <a:cs typeface="ＭＳ Ｐゴシック" charset="-128"/>
              </a:rPr>
              <a:t>Gruson</a:t>
            </a:r>
            <a:r>
              <a:rPr lang="fr-FR" sz="2400" b="1" i="1" dirty="0" smtClean="0">
                <a:solidFill>
                  <a:srgbClr val="FFFF00"/>
                </a:solidFill>
                <a:latin typeface="Calibri" pitchFamily="34" charset="0"/>
                <a:ea typeface="ＭＳ Ｐゴシック" charset="-128"/>
                <a:cs typeface="ＭＳ Ｐゴシック" charset="-128"/>
              </a:rPr>
              <a:t>-Daniel</a:t>
            </a:r>
            <a:endParaRPr lang="fr-FR" sz="2400" i="1" dirty="0" smtClean="0">
              <a:solidFill>
                <a:srgbClr val="000090"/>
              </a:solidFill>
              <a:latin typeface="Calibri" pitchFamily="34" charset="0"/>
              <a:ea typeface="ＭＳ Ｐゴシック" charset="-128"/>
              <a:cs typeface="ＭＳ Ｐゴシック" charset="-128"/>
            </a:endParaRPr>
          </a:p>
        </p:txBody>
      </p:sp>
    </p:spTree>
    <p:extLst>
      <p:ext uri="{BB962C8B-B14F-4D97-AF65-F5344CB8AC3E}">
        <p14:creationId xmlns:p14="http://schemas.microsoft.com/office/powerpoint/2010/main" val="211444955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31317" y="505210"/>
            <a:ext cx="8600434" cy="5309145"/>
          </a:xfrm>
          <a:prstGeom prst="rect">
            <a:avLst/>
          </a:prstGeom>
          <a:noFill/>
        </p:spPr>
        <p:txBody>
          <a:bodyPr wrap="square" rtlCol="0">
            <a:spAutoFit/>
          </a:bodyPr>
          <a:lstStyle/>
          <a:p>
            <a:pPr algn="ctr"/>
            <a:r>
              <a:rPr lang="fr-FR" sz="4800" b="1" dirty="0" smtClean="0">
                <a:solidFill>
                  <a:schemeClr val="bg1"/>
                </a:solidFill>
              </a:rPr>
              <a:t>Pourquoi rechercher les météorites?</a:t>
            </a:r>
          </a:p>
          <a:p>
            <a:pPr algn="ctr"/>
            <a:endParaRPr lang="fr-FR" sz="3200" b="1" dirty="0" smtClean="0">
              <a:solidFill>
                <a:schemeClr val="bg1"/>
              </a:solidFill>
            </a:endParaRPr>
          </a:p>
          <a:p>
            <a:pPr marL="457200" indent="-457200">
              <a:spcAft>
                <a:spcPts val="600"/>
              </a:spcAft>
              <a:buFontTx/>
              <a:buChar char="-"/>
            </a:pPr>
            <a:r>
              <a:rPr lang="fr-FR" sz="3200" b="1" dirty="0" smtClean="0">
                <a:solidFill>
                  <a:schemeClr val="bg1"/>
                </a:solidFill>
              </a:rPr>
              <a:t>Ce sont des fragments d’autres corps planétaires du système solaire</a:t>
            </a:r>
            <a:r>
              <a:rPr lang="fr-FR" sz="3200" b="1" dirty="0" smtClean="0">
                <a:solidFill>
                  <a:srgbClr val="FFFFFF"/>
                </a:solidFill>
              </a:rPr>
              <a:t/>
            </a:r>
            <a:br>
              <a:rPr lang="fr-FR" sz="3200" b="1" dirty="0" smtClean="0">
                <a:solidFill>
                  <a:srgbClr val="FFFFFF"/>
                </a:solidFill>
              </a:rPr>
            </a:br>
            <a:r>
              <a:rPr lang="fr-FR" sz="3200" b="1" dirty="0" smtClean="0">
                <a:solidFill>
                  <a:schemeClr val="bg1"/>
                </a:solidFill>
                <a:sym typeface="Symbol"/>
              </a:rPr>
              <a:t></a:t>
            </a:r>
            <a:r>
              <a:rPr lang="fr-FR" sz="3200" b="1" dirty="0" smtClean="0">
                <a:solidFill>
                  <a:schemeClr val="bg1"/>
                </a:solidFill>
              </a:rPr>
              <a:t> </a:t>
            </a:r>
            <a:r>
              <a:rPr lang="fr-FR" sz="3200" b="1" dirty="0" smtClean="0">
                <a:solidFill>
                  <a:srgbClr val="FDFFBF"/>
                </a:solidFill>
              </a:rPr>
              <a:t> sondes de l’espace</a:t>
            </a:r>
          </a:p>
          <a:p>
            <a:endParaRPr lang="fr-FR" sz="1400" b="1" dirty="0" smtClean="0">
              <a:solidFill>
                <a:schemeClr val="bg1"/>
              </a:solidFill>
            </a:endParaRPr>
          </a:p>
          <a:p>
            <a:pPr marL="457200" indent="-457200">
              <a:buFontTx/>
              <a:buChar char="-"/>
            </a:pPr>
            <a:r>
              <a:rPr lang="fr-FR" sz="3200" b="1" dirty="0" smtClean="0">
                <a:solidFill>
                  <a:schemeClr val="bg1"/>
                </a:solidFill>
              </a:rPr>
              <a:t>Beaucoup des corps dont elles proviennent ont peu évolué depuis leur formation</a:t>
            </a:r>
            <a:br>
              <a:rPr lang="fr-FR" sz="3200" b="1" dirty="0" smtClean="0">
                <a:solidFill>
                  <a:schemeClr val="bg1"/>
                </a:solidFill>
              </a:rPr>
            </a:br>
            <a:r>
              <a:rPr lang="fr-FR" sz="3200" b="1" dirty="0">
                <a:solidFill>
                  <a:srgbClr val="FFFFFF"/>
                </a:solidFill>
                <a:sym typeface="Symbol"/>
              </a:rPr>
              <a:t></a:t>
            </a:r>
            <a:r>
              <a:rPr lang="fr-FR" sz="3200" b="1" dirty="0">
                <a:solidFill>
                  <a:srgbClr val="FFFFFF"/>
                </a:solidFill>
              </a:rPr>
              <a:t> </a:t>
            </a:r>
            <a:r>
              <a:rPr lang="fr-FR" sz="3200" b="1" dirty="0" smtClean="0">
                <a:solidFill>
                  <a:srgbClr val="FFFFFF"/>
                </a:solidFill>
              </a:rPr>
              <a:t> </a:t>
            </a:r>
            <a:r>
              <a:rPr lang="fr-FR" sz="3200" b="1" dirty="0" smtClean="0">
                <a:solidFill>
                  <a:srgbClr val="FDFFBF"/>
                </a:solidFill>
              </a:rPr>
              <a:t>sondes du temps</a:t>
            </a:r>
          </a:p>
        </p:txBody>
      </p:sp>
      <p:sp>
        <p:nvSpPr>
          <p:cNvPr id="4" name="ZoneTexte 3"/>
          <p:cNvSpPr txBox="1"/>
          <p:nvPr/>
        </p:nvSpPr>
        <p:spPr>
          <a:xfrm>
            <a:off x="274340" y="2516379"/>
            <a:ext cx="513442" cy="475655"/>
          </a:xfrm>
          <a:prstGeom prst="rect">
            <a:avLst/>
          </a:prstGeom>
          <a:noFill/>
        </p:spPr>
        <p:txBody>
          <a:bodyPr wrap="square" rtlCol="0">
            <a:spAutoFit/>
          </a:bodyPr>
          <a:lstStyle/>
          <a:p>
            <a:pPr algn="ctr"/>
            <a:r>
              <a:rPr lang="fr-FR" sz="2800" b="1" dirty="0" smtClean="0">
                <a:solidFill>
                  <a:prstClr val="black"/>
                </a:solidFill>
                <a:latin typeface="AppleColorEmoji"/>
              </a:rPr>
              <a:t>🌠</a:t>
            </a:r>
          </a:p>
        </p:txBody>
      </p:sp>
      <p:sp>
        <p:nvSpPr>
          <p:cNvPr id="5" name="ZoneTexte 4"/>
          <p:cNvSpPr txBox="1"/>
          <p:nvPr/>
        </p:nvSpPr>
        <p:spPr>
          <a:xfrm>
            <a:off x="274340" y="4282419"/>
            <a:ext cx="513442" cy="523220"/>
          </a:xfrm>
          <a:prstGeom prst="rect">
            <a:avLst/>
          </a:prstGeom>
          <a:noFill/>
        </p:spPr>
        <p:txBody>
          <a:bodyPr wrap="square" rtlCol="0">
            <a:spAutoFit/>
          </a:bodyPr>
          <a:lstStyle/>
          <a:p>
            <a:pPr algn="ctr"/>
            <a:r>
              <a:rPr lang="fr-FR" sz="2800" b="1" dirty="0" smtClean="0">
                <a:solidFill>
                  <a:prstClr val="black"/>
                </a:solidFill>
                <a:latin typeface="AppleColorEmoji"/>
              </a:rPr>
              <a:t>🌠</a:t>
            </a:r>
          </a:p>
        </p:txBody>
      </p:sp>
    </p:spTree>
    <p:extLst>
      <p:ext uri="{BB962C8B-B14F-4D97-AF65-F5344CB8AC3E}">
        <p14:creationId xmlns:p14="http://schemas.microsoft.com/office/powerpoint/2010/main" val="66632605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5200316" y="534755"/>
            <a:ext cx="3240505" cy="1569660"/>
          </a:xfrm>
          <a:prstGeom prst="rect">
            <a:avLst/>
          </a:prstGeom>
        </p:spPr>
        <p:txBody>
          <a:bodyPr wrap="square">
            <a:spAutoFit/>
          </a:bodyPr>
          <a:lstStyle/>
          <a:p>
            <a:pPr algn="ctr"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400" dirty="0" smtClean="0">
                <a:solidFill>
                  <a:srgbClr val="FFFFFF"/>
                </a:solidFill>
                <a:latin typeface="Arial" charset="0"/>
                <a:ea typeface="ＭＳ Ｐゴシック" charset="-128"/>
                <a:cs typeface="ＭＳ Ｐゴシック" charset="0"/>
              </a:rPr>
              <a:t>Accès aux données du réseaux optique: </a:t>
            </a:r>
          </a:p>
          <a:p>
            <a:pPr algn="ctr"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400" dirty="0" smtClean="0">
                <a:solidFill>
                  <a:srgbClr val="FFFFFF"/>
                </a:solidFill>
                <a:latin typeface="Arial" charset="0"/>
                <a:ea typeface="ＭＳ Ｐゴシック" charset="-128"/>
                <a:cs typeface="ＭＳ Ｐゴシック" charset="0"/>
              </a:rPr>
              <a:t>le ciel en direct 7J/7 24h/24</a:t>
            </a:r>
          </a:p>
        </p:txBody>
      </p:sp>
      <p:pic>
        <p:nvPicPr>
          <p:cNvPr id="11" name="Image 10" descr="Capture d’écran 2014-11-05 à 13.58.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262" y="414421"/>
            <a:ext cx="3658101" cy="5981257"/>
          </a:xfrm>
          <a:prstGeom prst="rect">
            <a:avLst/>
          </a:prstGeom>
        </p:spPr>
      </p:pic>
      <p:sp>
        <p:nvSpPr>
          <p:cNvPr id="13" name="Rectangle 12"/>
          <p:cNvSpPr/>
          <p:nvPr/>
        </p:nvSpPr>
        <p:spPr>
          <a:xfrm>
            <a:off x="4164264" y="5612149"/>
            <a:ext cx="3689682" cy="830997"/>
          </a:xfrm>
          <a:prstGeom prst="rect">
            <a:avLst/>
          </a:prstGeom>
        </p:spPr>
        <p:txBody>
          <a:bodyPr wrap="square">
            <a:spAutoFit/>
          </a:bodyPr>
          <a:lstStyle/>
          <a:p>
            <a:pPr algn="ctr"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400" dirty="0" smtClean="0">
                <a:solidFill>
                  <a:srgbClr val="FFFFFF"/>
                </a:solidFill>
                <a:latin typeface="Arial" charset="0"/>
                <a:ea typeface="ＭＳ Ｐゴシック" charset="-128"/>
                <a:cs typeface="ＭＳ Ｐゴシック" charset="0"/>
              </a:rPr>
              <a:t>Application </a:t>
            </a:r>
            <a:r>
              <a:rPr lang="fr-FR" sz="2400" dirty="0" err="1" smtClean="0">
                <a:solidFill>
                  <a:srgbClr val="FFFFFF"/>
                </a:solidFill>
                <a:latin typeface="Arial" charset="0"/>
                <a:ea typeface="ＭＳ Ｐゴシック" charset="-128"/>
                <a:cs typeface="ＭＳ Ｐゴシック" charset="0"/>
              </a:rPr>
              <a:t>smartphone</a:t>
            </a:r>
            <a:r>
              <a:rPr lang="fr-FR" sz="2400" dirty="0" smtClean="0">
                <a:solidFill>
                  <a:srgbClr val="FFFFFF"/>
                </a:solidFill>
                <a:latin typeface="Arial" charset="0"/>
                <a:ea typeface="ＭＳ Ｐゴシック" charset="-128"/>
                <a:cs typeface="ＭＳ Ｐゴシック" charset="0"/>
              </a:rPr>
              <a:t> témoignage grand public</a:t>
            </a:r>
          </a:p>
        </p:txBody>
      </p:sp>
    </p:spTree>
    <p:extLst>
      <p:ext uri="{BB962C8B-B14F-4D97-AF65-F5344CB8AC3E}">
        <p14:creationId xmlns:p14="http://schemas.microsoft.com/office/powerpoint/2010/main" val="56140339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5600" y="818136"/>
            <a:ext cx="8483600" cy="5562600"/>
          </a:xfrm>
        </p:spPr>
        <p:txBody>
          <a:bodyPr rtlCol="0">
            <a:normAutofit/>
          </a:bodyPr>
          <a:lstStyle/>
          <a:p>
            <a:pPr fontAlgn="auto">
              <a:spcAft>
                <a:spcPts val="0"/>
              </a:spcAft>
              <a:defRPr/>
            </a:pPr>
            <a:r>
              <a:rPr lang="fr-FR" b="1" dirty="0" smtClean="0">
                <a:solidFill>
                  <a:srgbClr val="000090"/>
                </a:solidFill>
              </a:rPr>
              <a:t>Plateforme Internet de recherche de cratères </a:t>
            </a:r>
            <a:r>
              <a:rPr lang="fr-FR" sz="2400" b="1" dirty="0" smtClean="0">
                <a:solidFill>
                  <a:srgbClr val="000090"/>
                </a:solidFill>
                <a:ea typeface="+mj-ea"/>
                <a:cs typeface="+mj-cs"/>
              </a:rPr>
              <a:t/>
            </a:r>
            <a:br>
              <a:rPr lang="fr-FR" sz="2400" b="1" dirty="0" smtClean="0">
                <a:solidFill>
                  <a:srgbClr val="000090"/>
                </a:solidFill>
                <a:ea typeface="+mj-ea"/>
                <a:cs typeface="+mj-cs"/>
              </a:rPr>
            </a:br>
            <a:endParaRPr lang="fr-FR" sz="2400" b="1" dirty="0">
              <a:solidFill>
                <a:srgbClr val="000090"/>
              </a:solidFill>
              <a:ea typeface="+mj-ea"/>
              <a:cs typeface="+mj-cs"/>
            </a:endParaRPr>
          </a:p>
        </p:txBody>
      </p:sp>
    </p:spTree>
    <p:extLst>
      <p:ext uri="{BB962C8B-B14F-4D97-AF65-F5344CB8AC3E}">
        <p14:creationId xmlns:p14="http://schemas.microsoft.com/office/powerpoint/2010/main" val="339668272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0600" y="145366"/>
            <a:ext cx="4572000" cy="646331"/>
          </a:xfrm>
          <a:prstGeom prst="rect">
            <a:avLst/>
          </a:prstGeom>
        </p:spPr>
        <p:txBody>
          <a:bodyPr>
            <a:spAutoFit/>
          </a:bodyPr>
          <a:lstStyle/>
          <a:p>
            <a:pPr algn="ct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dirty="0" smtClean="0">
                <a:solidFill>
                  <a:schemeClr val="accent6">
                    <a:lumMod val="60000"/>
                    <a:lumOff val="40000"/>
                  </a:schemeClr>
                </a:solidFill>
                <a:cs typeface="ＭＳ Ｐゴシック" charset="0"/>
              </a:rPr>
              <a:t>Module de recherche de cratères d’impact à partir de l’imagerie spatiale</a:t>
            </a:r>
          </a:p>
        </p:txBody>
      </p:sp>
      <p:pic>
        <p:nvPicPr>
          <p:cNvPr id="3" name="Image 2" descr="Capture d’écran 2012-10-29 à 11.09.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02" y="3539552"/>
            <a:ext cx="3149600" cy="2917836"/>
          </a:xfrm>
          <a:prstGeom prst="rect">
            <a:avLst/>
          </a:prstGeom>
        </p:spPr>
      </p:pic>
      <p:pic>
        <p:nvPicPr>
          <p:cNvPr id="4" name="Image 3" descr="Capture d’écran 2012-10-29 à 11.12.5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1501" y="3577652"/>
            <a:ext cx="5125771" cy="2917836"/>
          </a:xfrm>
          <a:prstGeom prst="rect">
            <a:avLst/>
          </a:prstGeom>
        </p:spPr>
      </p:pic>
      <p:pic>
        <p:nvPicPr>
          <p:cNvPr id="5" name="Image 4" descr="Capture d’écran 2012-10-29 à 11.16.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8435" y="1237592"/>
            <a:ext cx="5681230" cy="1184964"/>
          </a:xfrm>
          <a:prstGeom prst="rect">
            <a:avLst/>
          </a:prstGeom>
        </p:spPr>
      </p:pic>
      <p:sp>
        <p:nvSpPr>
          <p:cNvPr id="6" name="Rectangle 5"/>
          <p:cNvSpPr/>
          <p:nvPr/>
        </p:nvSpPr>
        <p:spPr>
          <a:xfrm>
            <a:off x="622300" y="816740"/>
            <a:ext cx="7772400" cy="2585323"/>
          </a:xfrm>
          <a:prstGeom prst="rect">
            <a:avLst/>
          </a:prstGeom>
        </p:spPr>
        <p:txBody>
          <a:bodyPr wrap="square">
            <a:spAutoFit/>
          </a:bodyPr>
          <a:lstStyle/>
          <a:p>
            <a:r>
              <a:rPr lang="fr-FR" dirty="0" smtClean="0">
                <a:solidFill>
                  <a:schemeClr val="bg1"/>
                </a:solidFill>
              </a:rPr>
              <a:t>Etape 1     </a:t>
            </a:r>
            <a:r>
              <a:rPr lang="fr-FR" i="1" dirty="0" smtClean="0">
                <a:solidFill>
                  <a:schemeClr val="bg1"/>
                </a:solidFill>
              </a:rPr>
              <a:t>Attribution de la parcelle d’étude pour le grand public</a:t>
            </a:r>
          </a:p>
          <a:p>
            <a:pPr algn="ctr"/>
            <a:endParaRPr lang="fr-FR" i="1" dirty="0" smtClean="0">
              <a:solidFill>
                <a:schemeClr val="bg1"/>
              </a:solidFill>
            </a:endParaRPr>
          </a:p>
          <a:p>
            <a:pPr algn="ctr"/>
            <a:endParaRPr lang="fr-FR" dirty="0" smtClean="0">
              <a:solidFill>
                <a:schemeClr val="bg1"/>
              </a:solidFill>
            </a:endParaRPr>
          </a:p>
          <a:p>
            <a:pPr algn="ctr"/>
            <a:endParaRPr lang="fr-FR" dirty="0" smtClean="0">
              <a:solidFill>
                <a:schemeClr val="bg1"/>
              </a:solidFill>
            </a:endParaRPr>
          </a:p>
          <a:p>
            <a:pPr algn="ctr"/>
            <a:endParaRPr lang="fr-FR" dirty="0" smtClean="0">
              <a:solidFill>
                <a:schemeClr val="bg1"/>
              </a:solidFill>
            </a:endParaRPr>
          </a:p>
          <a:p>
            <a:pPr algn="ctr"/>
            <a:endParaRPr lang="fr-FR" dirty="0">
              <a:solidFill>
                <a:schemeClr val="bg1"/>
              </a:solidFill>
            </a:endParaRPr>
          </a:p>
          <a:p>
            <a:r>
              <a:rPr lang="fr-FR" dirty="0" smtClean="0">
                <a:solidFill>
                  <a:schemeClr val="bg1"/>
                </a:solidFill>
              </a:rPr>
              <a:t>Etape 2    </a:t>
            </a:r>
            <a:r>
              <a:rPr lang="fr-FR" i="1" dirty="0" smtClean="0">
                <a:solidFill>
                  <a:schemeClr val="bg1"/>
                </a:solidFill>
              </a:rPr>
              <a:t>Examen individuel de la parcelle </a:t>
            </a:r>
            <a:r>
              <a:rPr lang="fr-FR" dirty="0" smtClean="0">
                <a:solidFill>
                  <a:schemeClr val="bg1"/>
                </a:solidFill>
              </a:rPr>
              <a:t>utilisant Google </a:t>
            </a:r>
            <a:r>
              <a:rPr lang="fr-FR" dirty="0" err="1" smtClean="0">
                <a:solidFill>
                  <a:schemeClr val="bg1"/>
                </a:solidFill>
              </a:rPr>
              <a:t>Earth</a:t>
            </a:r>
            <a:endParaRPr lang="fr-FR" dirty="0" smtClean="0">
              <a:solidFill>
                <a:schemeClr val="bg1"/>
              </a:solidFill>
            </a:endParaRPr>
          </a:p>
          <a:p>
            <a:r>
              <a:rPr lang="fr-FR" dirty="0" smtClean="0">
                <a:solidFill>
                  <a:schemeClr val="bg1"/>
                </a:solidFill>
              </a:rPr>
              <a:t>Etape 3    </a:t>
            </a:r>
            <a:r>
              <a:rPr lang="fr-FR" i="1" dirty="0" smtClean="0">
                <a:solidFill>
                  <a:schemeClr val="bg1"/>
                </a:solidFill>
              </a:rPr>
              <a:t>Sélection des potentielles structures d’impact</a:t>
            </a:r>
          </a:p>
          <a:p>
            <a:r>
              <a:rPr lang="fr-FR" dirty="0" smtClean="0">
                <a:solidFill>
                  <a:schemeClr val="bg1"/>
                </a:solidFill>
              </a:rPr>
              <a:t>Etape 4    </a:t>
            </a:r>
            <a:r>
              <a:rPr lang="fr-FR" i="1" dirty="0" smtClean="0">
                <a:solidFill>
                  <a:schemeClr val="bg1"/>
                </a:solidFill>
              </a:rPr>
              <a:t>Recherche sur le terrain de potentielles preuves d’</a:t>
            </a:r>
            <a:r>
              <a:rPr lang="fr-FR" i="1" dirty="0" err="1" smtClean="0">
                <a:solidFill>
                  <a:schemeClr val="bg1"/>
                </a:solidFill>
              </a:rPr>
              <a:t>impactisme</a:t>
            </a:r>
            <a:endParaRPr lang="fr-FR" i="1" dirty="0">
              <a:solidFill>
                <a:schemeClr val="bg1"/>
              </a:solidFill>
            </a:endParaRPr>
          </a:p>
        </p:txBody>
      </p:sp>
    </p:spTree>
    <p:extLst>
      <p:ext uri="{BB962C8B-B14F-4D97-AF65-F5344CB8AC3E}">
        <p14:creationId xmlns:p14="http://schemas.microsoft.com/office/powerpoint/2010/main" val="94620459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Fond de diapo 65MO logo rond bis again.psd"/>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48467"/>
          </a:xfrm>
          <a:prstGeom prst="rect">
            <a:avLst/>
          </a:prstGeom>
        </p:spPr>
      </p:pic>
      <p:sp>
        <p:nvSpPr>
          <p:cNvPr id="16" name="ZoneTexte 4"/>
          <p:cNvSpPr txBox="1">
            <a:spLocks noChangeArrowheads="1"/>
          </p:cNvSpPr>
          <p:nvPr/>
        </p:nvSpPr>
        <p:spPr bwMode="auto">
          <a:xfrm>
            <a:off x="142156" y="83914"/>
            <a:ext cx="6926262" cy="579438"/>
          </a:xfrm>
          <a:prstGeom prst="rect">
            <a:avLst/>
          </a:prstGeom>
          <a:noFill/>
          <a:ln w="9525">
            <a:noFill/>
            <a:miter lim="800000"/>
            <a:headEnd/>
            <a:tailEnd/>
          </a:ln>
        </p:spPr>
        <p:txBody>
          <a:bodyPr>
            <a:spAutoFit/>
          </a:bodyPr>
          <a:lstStyle/>
          <a:p>
            <a:r>
              <a:rPr lang="fr-FR" sz="3200" b="1" dirty="0">
                <a:solidFill>
                  <a:schemeClr val="bg1"/>
                </a:solidFill>
                <a:latin typeface="Calibri" pitchFamily="34" charset="0"/>
                <a:cs typeface="Times New Roman" pitchFamily="18" charset="0"/>
              </a:rPr>
              <a:t>65 MILLIONS D’OBSERVATEURS</a:t>
            </a:r>
          </a:p>
        </p:txBody>
      </p:sp>
      <p:sp>
        <p:nvSpPr>
          <p:cNvPr id="18" name="ZoneTexte 17"/>
          <p:cNvSpPr txBox="1">
            <a:spLocks noChangeArrowheads="1"/>
          </p:cNvSpPr>
          <p:nvPr/>
        </p:nvSpPr>
        <p:spPr bwMode="auto">
          <a:xfrm>
            <a:off x="166688" y="684000"/>
            <a:ext cx="7645672" cy="523220"/>
          </a:xfrm>
          <a:prstGeom prst="rect">
            <a:avLst/>
          </a:prstGeom>
          <a:noFill/>
          <a:ln w="9525">
            <a:noFill/>
            <a:miter lim="800000"/>
            <a:headEnd/>
            <a:tailEnd/>
          </a:ln>
        </p:spPr>
        <p:txBody>
          <a:bodyPr wrap="square">
            <a:spAutoFit/>
          </a:bodyPr>
          <a:lstStyle/>
          <a:p>
            <a:r>
              <a:rPr lang="fr-FR" sz="2800" b="1" dirty="0" smtClean="0">
                <a:solidFill>
                  <a:schemeClr val="bg1"/>
                </a:solidFill>
                <a:latin typeface="Calibri" pitchFamily="34" charset="0"/>
                <a:cs typeface="Times New Roman" pitchFamily="18" charset="0"/>
              </a:rPr>
              <a:t>Exemples d’actions de Vigie-Ciel / Vigie-Ciel École</a:t>
            </a:r>
            <a:endParaRPr lang="fr-FR" sz="2800" b="1" dirty="0">
              <a:solidFill>
                <a:schemeClr val="bg1"/>
              </a:solidFill>
              <a:latin typeface="Calibri" pitchFamily="34" charset="0"/>
              <a:cs typeface="Times New Roman" pitchFamily="18" charset="0"/>
            </a:endParaRPr>
          </a:p>
        </p:txBody>
      </p:sp>
      <p:pic>
        <p:nvPicPr>
          <p:cNvPr id="19" name="Imag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4577" y="5125292"/>
            <a:ext cx="9233154" cy="163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477168" y="4797152"/>
            <a:ext cx="8189664" cy="461665"/>
          </a:xfrm>
          <a:prstGeom prst="rect">
            <a:avLst/>
          </a:prstGeom>
        </p:spPr>
        <p:txBody>
          <a:bodyPr wrap="square">
            <a:spAutoFit/>
          </a:bodyPr>
          <a:lstStyle/>
          <a:p>
            <a:pPr algn="ctr" fontAlgn="auto">
              <a:spcBef>
                <a:spcPts val="0"/>
              </a:spcBef>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2400" b="1" dirty="0">
                <a:solidFill>
                  <a:srgbClr val="000090"/>
                </a:solidFill>
                <a:latin typeface="Calibri" pitchFamily="34" charset="0"/>
              </a:rPr>
              <a:t>Simulation de campagnes de recherche des météorites</a:t>
            </a:r>
          </a:p>
        </p:txBody>
      </p:sp>
      <p:sp>
        <p:nvSpPr>
          <p:cNvPr id="21" name="Rectangle 20"/>
          <p:cNvSpPr/>
          <p:nvPr/>
        </p:nvSpPr>
        <p:spPr>
          <a:xfrm>
            <a:off x="214164" y="1505103"/>
            <a:ext cx="2125588" cy="3724097"/>
          </a:xfrm>
          <a:prstGeom prst="rect">
            <a:avLst/>
          </a:prstGeom>
        </p:spPr>
        <p:txBody>
          <a:bodyPr wrap="square" lIns="0" rIns="0">
            <a:spAutoFit/>
          </a:bodyPr>
          <a:lstStyle/>
          <a:p>
            <a:pPr marL="360000" indent="-360000">
              <a:spcAft>
                <a:spcPts val="1200"/>
              </a:spcAft>
            </a:pPr>
            <a:r>
              <a:rPr lang="fr-FR" b="1" dirty="0" smtClean="0">
                <a:solidFill>
                  <a:srgbClr val="060024"/>
                </a:solidFill>
                <a:latin typeface="Arial"/>
                <a:cs typeface="Arial"/>
              </a:rPr>
              <a:t>Création </a:t>
            </a:r>
            <a:r>
              <a:rPr lang="fr-FR" b="1" dirty="0">
                <a:solidFill>
                  <a:srgbClr val="060024"/>
                </a:solidFill>
                <a:latin typeface="Arial"/>
                <a:cs typeface="Arial"/>
              </a:rPr>
              <a:t>et mise à disposition de supports pédagogiques </a:t>
            </a:r>
            <a:r>
              <a:rPr lang="fr-FR" dirty="0">
                <a:solidFill>
                  <a:srgbClr val="060024"/>
                </a:solidFill>
                <a:latin typeface="Arial"/>
                <a:cs typeface="Arial"/>
              </a:rPr>
              <a:t>(kits, expositions…</a:t>
            </a:r>
            <a:r>
              <a:rPr lang="fr-FR" dirty="0" smtClean="0">
                <a:solidFill>
                  <a:srgbClr val="060024"/>
                </a:solidFill>
                <a:latin typeface="Arial"/>
                <a:cs typeface="Arial"/>
              </a:rPr>
              <a:t>)</a:t>
            </a:r>
          </a:p>
          <a:p>
            <a:pPr marL="360000" indent="-360000">
              <a:spcAft>
                <a:spcPts val="1200"/>
              </a:spcAft>
            </a:pPr>
            <a:r>
              <a:rPr lang="fr-FR" b="1" dirty="0" smtClean="0">
                <a:solidFill>
                  <a:srgbClr val="060024"/>
                </a:solidFill>
                <a:latin typeface="Arial"/>
                <a:cs typeface="Arial"/>
              </a:rPr>
              <a:t>+ Supports </a:t>
            </a:r>
            <a:r>
              <a:rPr lang="fr-FR" b="1" dirty="0">
                <a:solidFill>
                  <a:srgbClr val="060024"/>
                </a:solidFill>
                <a:latin typeface="Arial"/>
                <a:cs typeface="Arial"/>
              </a:rPr>
              <a:t>pédagogiques en ligne</a:t>
            </a:r>
            <a:r>
              <a:rPr lang="fr-FR" dirty="0">
                <a:solidFill>
                  <a:srgbClr val="060024"/>
                </a:solidFill>
                <a:latin typeface="Arial"/>
                <a:cs typeface="Arial"/>
              </a:rPr>
              <a:t> (multimédias, MOOC…)</a:t>
            </a:r>
            <a:endParaRPr lang="fr-FR" dirty="0">
              <a:solidFill>
                <a:srgbClr val="000090"/>
              </a:solidFill>
              <a:latin typeface="Arial"/>
              <a:cs typeface="Arial"/>
            </a:endParaRPr>
          </a:p>
          <a:p>
            <a:pPr marL="360000" indent="-360000">
              <a:spcAft>
                <a:spcPts val="1200"/>
              </a:spcAft>
            </a:pPr>
            <a:endParaRPr lang="fr-FR" dirty="0">
              <a:solidFill>
                <a:srgbClr val="060024"/>
              </a:solidFill>
              <a:latin typeface="Arial"/>
              <a:cs typeface="Arial"/>
            </a:endParaRPr>
          </a:p>
        </p:txBody>
      </p:sp>
      <p:pic>
        <p:nvPicPr>
          <p:cNvPr id="22" name="Image 2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404552" y="1413152"/>
            <a:ext cx="1904409" cy="33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ZoneTexte 22"/>
          <p:cNvSpPr txBox="1"/>
          <p:nvPr/>
        </p:nvSpPr>
        <p:spPr>
          <a:xfrm>
            <a:off x="0" y="-27384"/>
            <a:ext cx="7938000" cy="666000"/>
          </a:xfrm>
          <a:prstGeom prst="rect">
            <a:avLst/>
          </a:prstGeom>
          <a:solidFill>
            <a:schemeClr val="tx1"/>
          </a:solidFill>
        </p:spPr>
        <p:txBody>
          <a:bodyPr wrap="square" rtlCol="0">
            <a:noAutofit/>
          </a:bodyPr>
          <a:lstStyle/>
          <a:p>
            <a:pPr>
              <a:spcAft>
                <a:spcPts val="5400"/>
              </a:spcAft>
            </a:pPr>
            <a:endParaRPr lang="fr-FR" sz="2800" dirty="0" smtClean="0">
              <a:solidFill>
                <a:schemeClr val="bg1"/>
              </a:solidFill>
            </a:endParaRPr>
          </a:p>
        </p:txBody>
      </p:sp>
      <p:sp>
        <p:nvSpPr>
          <p:cNvPr id="25" name="ZoneTexte 24"/>
          <p:cNvSpPr txBox="1"/>
          <p:nvPr/>
        </p:nvSpPr>
        <p:spPr>
          <a:xfrm>
            <a:off x="4932040" y="1491681"/>
            <a:ext cx="3672407" cy="707886"/>
          </a:xfrm>
          <a:prstGeom prst="rect">
            <a:avLst/>
          </a:prstGeom>
          <a:noFill/>
        </p:spPr>
        <p:txBody>
          <a:bodyPr wrap="square" rtlCol="0">
            <a:spAutoFit/>
          </a:bodyPr>
          <a:lstStyle/>
          <a:p>
            <a:pPr algn="ctr"/>
            <a:r>
              <a:rPr lang="fr-FR" sz="2000" b="1" dirty="0" smtClean="0">
                <a:solidFill>
                  <a:srgbClr val="FFFF00"/>
                </a:solidFill>
              </a:rPr>
              <a:t>Les extensions de FRIPON dans le cadre de Vigie-Ciel:</a:t>
            </a:r>
            <a:endParaRPr lang="fr-FR" sz="2000" b="1" dirty="0">
              <a:solidFill>
                <a:srgbClr val="FFFF00"/>
              </a:solidFill>
            </a:endParaRPr>
          </a:p>
        </p:txBody>
      </p:sp>
      <p:sp>
        <p:nvSpPr>
          <p:cNvPr id="26" name="ZoneTexte 25"/>
          <p:cNvSpPr txBox="1"/>
          <p:nvPr/>
        </p:nvSpPr>
        <p:spPr>
          <a:xfrm>
            <a:off x="4932040" y="2191510"/>
            <a:ext cx="3672407" cy="2893100"/>
          </a:xfrm>
          <a:prstGeom prst="rect">
            <a:avLst/>
          </a:prstGeom>
          <a:noFill/>
        </p:spPr>
        <p:txBody>
          <a:bodyPr wrap="square" rtlCol="0">
            <a:spAutoFit/>
          </a:bodyPr>
          <a:lstStyle/>
          <a:p>
            <a:pPr marL="360000" indent="-360000">
              <a:spcAft>
                <a:spcPts val="600"/>
              </a:spcAft>
            </a:pPr>
            <a:r>
              <a:rPr lang="fr-FR" dirty="0" smtClean="0">
                <a:latin typeface="Zapf Dingbats"/>
                <a:ea typeface="Zapf Dingbats"/>
                <a:cs typeface="Zapf Dingbats"/>
                <a:sym typeface="Zapf Dingbats"/>
              </a:rPr>
              <a:t>✔</a:t>
            </a:r>
            <a:r>
              <a:rPr lang="fr-FR" dirty="0">
                <a:sym typeface="Zapf Dingbats"/>
              </a:rPr>
              <a:t> </a:t>
            </a:r>
            <a:r>
              <a:rPr lang="fr-FR" dirty="0" smtClean="0"/>
              <a:t>Surveillance des chauves-souris (Vigie-chiros) et des oiseaux migrateurs</a:t>
            </a:r>
          </a:p>
          <a:p>
            <a:pPr marL="360000" indent="-360000">
              <a:spcAft>
                <a:spcPts val="600"/>
              </a:spcAft>
            </a:pPr>
            <a:r>
              <a:rPr lang="fr-FR" dirty="0">
                <a:latin typeface="Zapf Dingbats"/>
                <a:ea typeface="Zapf Dingbats"/>
                <a:cs typeface="Zapf Dingbats"/>
                <a:sym typeface="Zapf Dingbats"/>
              </a:rPr>
              <a:t>✔</a:t>
            </a:r>
            <a:r>
              <a:rPr lang="fr-FR" dirty="0">
                <a:sym typeface="Zapf Dingbats"/>
              </a:rPr>
              <a:t> </a:t>
            </a:r>
            <a:r>
              <a:rPr lang="fr-FR" dirty="0" smtClean="0"/>
              <a:t>Connaître la couverture du ciel (Insectes et ciel étoilé)</a:t>
            </a:r>
          </a:p>
          <a:p>
            <a:pPr marL="360000" indent="-360000">
              <a:spcAft>
                <a:spcPts val="600"/>
              </a:spcAft>
            </a:pPr>
            <a:r>
              <a:rPr lang="fr-FR" dirty="0">
                <a:latin typeface="Zapf Dingbats"/>
                <a:ea typeface="Zapf Dingbats"/>
                <a:cs typeface="Zapf Dingbats"/>
                <a:sym typeface="Zapf Dingbats"/>
              </a:rPr>
              <a:t>✔</a:t>
            </a:r>
            <a:r>
              <a:rPr lang="fr-FR" dirty="0">
                <a:sym typeface="Zapf Dingbats"/>
              </a:rPr>
              <a:t> </a:t>
            </a:r>
            <a:r>
              <a:rPr lang="fr-FR" dirty="0" smtClean="0"/>
              <a:t>Surveillance des débris spatiaux</a:t>
            </a:r>
          </a:p>
          <a:p>
            <a:pPr marL="360000" indent="-360000">
              <a:spcAft>
                <a:spcPts val="600"/>
              </a:spcAft>
            </a:pPr>
            <a:r>
              <a:rPr lang="fr-FR" dirty="0">
                <a:latin typeface="Zapf Dingbats"/>
                <a:ea typeface="Zapf Dingbats"/>
                <a:cs typeface="Zapf Dingbats"/>
                <a:sym typeface="Zapf Dingbats"/>
              </a:rPr>
              <a:t>✔</a:t>
            </a:r>
            <a:r>
              <a:rPr lang="fr-FR" dirty="0">
                <a:sym typeface="Zapf Dingbats"/>
              </a:rPr>
              <a:t> </a:t>
            </a:r>
            <a:r>
              <a:rPr lang="fr-FR" dirty="0" smtClean="0"/>
              <a:t>...</a:t>
            </a:r>
          </a:p>
          <a:p>
            <a:endParaRPr lang="fr-FR" dirty="0"/>
          </a:p>
        </p:txBody>
      </p:sp>
      <p:sp>
        <p:nvSpPr>
          <p:cNvPr id="27" name="Rectangle à coins arrondis 26"/>
          <p:cNvSpPr/>
          <p:nvPr/>
        </p:nvSpPr>
        <p:spPr>
          <a:xfrm>
            <a:off x="4536000" y="1412776"/>
            <a:ext cx="4392487" cy="3364056"/>
          </a:xfrm>
          <a:prstGeom prst="roundRect">
            <a:avLst/>
          </a:prstGeom>
          <a:noFill/>
          <a:ln w="349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FFFF00"/>
              </a:solidFill>
            </a:endParaRPr>
          </a:p>
        </p:txBody>
      </p:sp>
      <p:pic>
        <p:nvPicPr>
          <p:cNvPr id="30" name="Image 29"/>
          <p:cNvPicPr>
            <a:picLocks noChangeAspect="1"/>
          </p:cNvPicPr>
          <p:nvPr/>
        </p:nvPicPr>
        <p:blipFill>
          <a:blip r:embed="rId6">
            <a:extLst>
              <a:ext uri="{BEBA8EAE-BF5A-486C-A8C5-ECC9F3942E4B}">
                <a14:imgProps xmlns:a14="http://schemas.microsoft.com/office/drawing/2010/main">
                  <a14:imgLayer r:embed="rId7">
                    <a14:imgEffect>
                      <a14:backgroundRemoval t="0" b="100000" l="0" r="99080"/>
                    </a14:imgEffect>
                  </a14:imgLayer>
                </a14:imgProps>
              </a:ext>
            </a:extLst>
          </a:blip>
          <a:stretch>
            <a:fillRect/>
          </a:stretch>
        </p:blipFill>
        <p:spPr>
          <a:xfrm>
            <a:off x="6848810" y="3508343"/>
            <a:ext cx="2295190" cy="1386971"/>
          </a:xfrm>
          <a:prstGeom prst="rect">
            <a:avLst/>
          </a:prstGeom>
        </p:spPr>
      </p:pic>
    </p:spTree>
    <p:extLst>
      <p:ext uri="{BB962C8B-B14F-4D97-AF65-F5344CB8AC3E}">
        <p14:creationId xmlns:p14="http://schemas.microsoft.com/office/powerpoint/2010/main" val="2044754257"/>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descr="IMGP7502.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3031493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descr="IMGP7495.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198590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Vigie-Ciel à la Villet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510"/>
            <a:ext cx="9183208" cy="6841490"/>
          </a:xfrm>
          <a:prstGeom prst="rect">
            <a:avLst/>
          </a:prstGeom>
        </p:spPr>
      </p:pic>
    </p:spTree>
    <p:extLst>
      <p:ext uri="{BB962C8B-B14F-4D97-AF65-F5344CB8AC3E}">
        <p14:creationId xmlns:p14="http://schemas.microsoft.com/office/powerpoint/2010/main" val="3057432316"/>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101025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0500"/>
            <a:ext cx="9144000" cy="1385847"/>
          </a:xfrm>
          <a:prstGeom prst="rect">
            <a:avLst/>
          </a:prstGeom>
        </p:spPr>
      </p:pic>
    </p:spTree>
    <p:extLst>
      <p:ext uri="{BB962C8B-B14F-4D97-AF65-F5344CB8AC3E}">
        <p14:creationId xmlns:p14="http://schemas.microsoft.com/office/powerpoint/2010/main" val="223936822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09600" y="304800"/>
            <a:ext cx="8001000" cy="5509200"/>
          </a:xfrm>
          <a:prstGeom prst="rect">
            <a:avLst/>
          </a:prstGeom>
          <a:noFill/>
        </p:spPr>
        <p:txBody>
          <a:bodyPr wrap="square" rtlCol="0">
            <a:spAutoFit/>
          </a:bodyPr>
          <a:lstStyle/>
          <a:p>
            <a:pPr algn="ctr"/>
            <a:endParaRPr lang="fr-FR" sz="3600" dirty="0" smtClean="0">
              <a:solidFill>
                <a:srgbClr val="DBE2F9"/>
              </a:solidFill>
            </a:endParaRPr>
          </a:p>
          <a:p>
            <a:pPr algn="ctr"/>
            <a:r>
              <a:rPr lang="fr-FR" sz="4400" b="1" dirty="0" smtClean="0">
                <a:solidFill>
                  <a:srgbClr val="DFE6FD"/>
                </a:solidFill>
              </a:rPr>
              <a:t>Les résultats attendus:</a:t>
            </a:r>
          </a:p>
          <a:p>
            <a:pPr algn="ctr"/>
            <a:endParaRPr lang="fr-FR" sz="3600" dirty="0" smtClean="0">
              <a:solidFill>
                <a:srgbClr val="000090"/>
              </a:solidFill>
            </a:endParaRPr>
          </a:p>
          <a:p>
            <a:pPr>
              <a:buFontTx/>
              <a:buChar char="-"/>
            </a:pPr>
            <a:r>
              <a:rPr lang="fr-FR" sz="3200" dirty="0" smtClean="0">
                <a:solidFill>
                  <a:srgbClr val="000069"/>
                </a:solidFill>
              </a:rPr>
              <a:t> Diffusion des connaissances de manière informelle et au niveau locale </a:t>
            </a:r>
            <a:r>
              <a:rPr lang="fr-FR" sz="2800" dirty="0" smtClean="0">
                <a:solidFill>
                  <a:srgbClr val="000069"/>
                </a:solidFill>
              </a:rPr>
              <a:t>(d’où le financement ANRU)</a:t>
            </a:r>
          </a:p>
          <a:p>
            <a:pPr>
              <a:buFontTx/>
              <a:buChar char="-"/>
            </a:pPr>
            <a:endParaRPr lang="fr-FR" sz="3200" dirty="0" smtClean="0">
              <a:solidFill>
                <a:srgbClr val="000069"/>
              </a:solidFill>
            </a:endParaRPr>
          </a:p>
          <a:p>
            <a:pPr>
              <a:buFontTx/>
              <a:buChar char="-"/>
            </a:pPr>
            <a:r>
              <a:rPr lang="fr-FR" sz="3200" dirty="0" smtClean="0">
                <a:solidFill>
                  <a:srgbClr val="000069"/>
                </a:solidFill>
              </a:rPr>
              <a:t> Enrichissement de la collection nationale de météorites – </a:t>
            </a:r>
            <a:r>
              <a:rPr lang="fr-FR" sz="2400" dirty="0" smtClean="0">
                <a:solidFill>
                  <a:srgbClr val="000069"/>
                </a:solidFill>
              </a:rPr>
              <a:t>revenir au niveau du 19</a:t>
            </a:r>
            <a:r>
              <a:rPr lang="fr-FR" sz="2400" baseline="30000" dirty="0" smtClean="0">
                <a:solidFill>
                  <a:srgbClr val="000069"/>
                </a:solidFill>
              </a:rPr>
              <a:t>ème</a:t>
            </a:r>
            <a:r>
              <a:rPr lang="fr-FR" sz="2400" dirty="0" smtClean="0">
                <a:solidFill>
                  <a:srgbClr val="000069"/>
                </a:solidFill>
              </a:rPr>
              <a:t> siècle serait déjà un progrès. 1 météorite sur 5 chutes est potentiellement intéressante.</a:t>
            </a:r>
          </a:p>
        </p:txBody>
      </p:sp>
    </p:spTree>
    <p:extLst>
      <p:ext uri="{BB962C8B-B14F-4D97-AF65-F5344CB8AC3E}">
        <p14:creationId xmlns:p14="http://schemas.microsoft.com/office/powerpoint/2010/main" val="3448094338"/>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Tissint Vienna.jpg"/>
          <p:cNvPicPr>
            <a:picLocks noChangeAspect="1"/>
          </p:cNvPicPr>
          <p:nvPr/>
        </p:nvPicPr>
        <p:blipFill>
          <a:blip r:embed="rId2"/>
          <a:srcRect/>
          <a:stretch>
            <a:fillRect/>
          </a:stretch>
        </p:blipFill>
        <p:spPr bwMode="auto">
          <a:xfrm>
            <a:off x="304800" y="969963"/>
            <a:ext cx="8504238" cy="5659437"/>
          </a:xfrm>
          <a:prstGeom prst="rect">
            <a:avLst/>
          </a:prstGeom>
          <a:noFill/>
          <a:ln w="9525">
            <a:noFill/>
            <a:miter lim="800000"/>
            <a:headEnd/>
            <a:tailEnd/>
          </a:ln>
        </p:spPr>
      </p:pic>
    </p:spTree>
    <p:extLst>
      <p:ext uri="{BB962C8B-B14F-4D97-AF65-F5344CB8AC3E}">
        <p14:creationId xmlns:p14="http://schemas.microsoft.com/office/powerpoint/2010/main" val="124074331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14111" y="165672"/>
            <a:ext cx="92885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fr-FR" sz="2800" b="1" dirty="0" smtClean="0">
                <a:solidFill>
                  <a:srgbClr val="FFFFFF"/>
                </a:solidFill>
                <a:latin typeface="Arial" charset="0"/>
                <a:cs typeface="Times New Roman" charset="0"/>
              </a:rPr>
              <a:t>Combien de ces corps avons nous visités?</a:t>
            </a:r>
            <a:endParaRPr lang="fr-FR" sz="2800" b="1" dirty="0">
              <a:solidFill>
                <a:srgbClr val="FFFFFF"/>
              </a:solidFill>
              <a:latin typeface="Arial" charset="0"/>
              <a:cs typeface="Times New Roman" charset="0"/>
            </a:endParaRPr>
          </a:p>
        </p:txBody>
      </p:sp>
      <p:sp>
        <p:nvSpPr>
          <p:cNvPr id="4" name="Rectangle 3"/>
          <p:cNvSpPr/>
          <p:nvPr/>
        </p:nvSpPr>
        <p:spPr>
          <a:xfrm>
            <a:off x="8196" y="6017931"/>
            <a:ext cx="9135803" cy="523220"/>
          </a:xfrm>
          <a:prstGeom prst="rect">
            <a:avLst/>
          </a:prstGeom>
        </p:spPr>
        <p:txBody>
          <a:bodyPr wrap="square">
            <a:spAutoFit/>
          </a:bodyPr>
          <a:lstStyle/>
          <a:p>
            <a:pPr algn="ctr" defTabSz="914400" fontAlgn="base">
              <a:spcBef>
                <a:spcPct val="50000"/>
              </a:spcBef>
              <a:spcAft>
                <a:spcPct val="0"/>
              </a:spcAft>
            </a:pPr>
            <a:r>
              <a:rPr lang="fr-FR" sz="2800" b="1" dirty="0" smtClean="0">
                <a:solidFill>
                  <a:srgbClr val="FFFFFF"/>
                </a:solidFill>
                <a:latin typeface="Arial" charset="0"/>
                <a:ea typeface="ＭＳ Ｐゴシック"/>
                <a:cs typeface="Times New Roman" charset="0"/>
              </a:rPr>
              <a:t>Combien en avons-nous échantillonnés?</a:t>
            </a:r>
            <a:endParaRPr lang="fr-FR" sz="2800" b="1" dirty="0">
              <a:solidFill>
                <a:srgbClr val="FFFFFF"/>
              </a:solidFill>
              <a:latin typeface="Arial" charset="0"/>
              <a:ea typeface="ＭＳ Ｐゴシック"/>
              <a:cs typeface="Times New Roman" charset="0"/>
            </a:endParaRPr>
          </a:p>
        </p:txBody>
      </p:sp>
      <p:pic>
        <p:nvPicPr>
          <p:cNvPr id="3" name="Image 2"/>
          <p:cNvPicPr>
            <a:picLocks noChangeAspect="1"/>
          </p:cNvPicPr>
          <p:nvPr/>
        </p:nvPicPr>
        <p:blipFill rotWithShape="1">
          <a:blip r:embed="rId3"/>
          <a:srcRect l="1934" r="770"/>
          <a:stretch/>
        </p:blipFill>
        <p:spPr>
          <a:xfrm>
            <a:off x="-39601" y="1118997"/>
            <a:ext cx="9183599" cy="4681403"/>
          </a:xfrm>
          <a:prstGeom prst="rect">
            <a:avLst/>
          </a:prstGeom>
        </p:spPr>
      </p:pic>
    </p:spTree>
    <p:extLst>
      <p:ext uri="{BB962C8B-B14F-4D97-AF65-F5344CB8AC3E}">
        <p14:creationId xmlns:p14="http://schemas.microsoft.com/office/powerpoint/2010/main" val="92207674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3 Couv flat.tif"/>
          <p:cNvPicPr>
            <a:picLocks noChangeAspect="1"/>
          </p:cNvPicPr>
          <p:nvPr/>
        </p:nvPicPr>
        <p:blipFill>
          <a:blip r:embed="rId3">
            <a:extLst>
              <a:ext uri="{BEBA8EAE-BF5A-486C-A8C5-ECC9F3942E4B}">
                <a14:imgProps xmlns:a14="http://schemas.microsoft.com/office/drawing/2010/main">
                  <a14:imgLayer r:embed="rId4">
                    <a14:imgEffect>
                      <a14:backgroundRemoval t="0" b="100000" l="127" r="99238"/>
                    </a14:imgEffect>
                  </a14:imgLayer>
                </a14:imgProps>
              </a:ext>
              <a:ext uri="{28A0092B-C50C-407E-A947-70E740481C1C}">
                <a14:useLocalDpi xmlns:a14="http://schemas.microsoft.com/office/drawing/2010/main"/>
              </a:ext>
            </a:extLst>
          </a:blip>
          <a:stretch>
            <a:fillRect/>
          </a:stretch>
        </p:blipFill>
        <p:spPr>
          <a:xfrm>
            <a:off x="3482" y="1462350"/>
            <a:ext cx="9230321" cy="4823209"/>
          </a:xfrm>
          <a:prstGeom prst="rect">
            <a:avLst/>
          </a:prstGeom>
        </p:spPr>
      </p:pic>
      <p:sp>
        <p:nvSpPr>
          <p:cNvPr id="3" name="Text Box 9"/>
          <p:cNvSpPr txBox="1">
            <a:spLocks noChangeArrowheads="1"/>
          </p:cNvSpPr>
          <p:nvPr/>
        </p:nvSpPr>
        <p:spPr bwMode="auto">
          <a:xfrm>
            <a:off x="0" y="742"/>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446243" fontAlgn="base">
              <a:spcBef>
                <a:spcPct val="50000"/>
              </a:spcBef>
              <a:spcAft>
                <a:spcPct val="0"/>
              </a:spcAft>
              <a:buClr>
                <a:srgbClr val="000000"/>
              </a:buClr>
              <a:buSzPct val="100000"/>
              <a:buFont typeface="Times New Roman" charset="0"/>
              <a:buNone/>
            </a:pPr>
            <a:r>
              <a:rPr lang="fr-FR" sz="4000" b="1" dirty="0" smtClean="0">
                <a:solidFill>
                  <a:srgbClr val="F7DCFF"/>
                </a:solidFill>
                <a:latin typeface="Arial" charset="0"/>
                <a:ea typeface="ＭＳ Ｐゴシック" charset="0"/>
                <a:cs typeface="ＭＳ Ｐゴシック" charset="0"/>
              </a:rPr>
              <a:t>Pour en savoir plus…</a:t>
            </a:r>
            <a:endParaRPr lang="fr-FR" sz="4000" b="1" dirty="0">
              <a:solidFill>
                <a:srgbClr val="F7DCFF"/>
              </a:solidFill>
              <a:latin typeface="Arial" charset="0"/>
              <a:ea typeface="ＭＳ Ｐゴシック" charset="0"/>
              <a:cs typeface="ＭＳ Ｐゴシック" charset="0"/>
            </a:endParaRPr>
          </a:p>
        </p:txBody>
      </p:sp>
      <p:sp>
        <p:nvSpPr>
          <p:cNvPr id="4" name="ZoneTexte 3"/>
          <p:cNvSpPr txBox="1"/>
          <p:nvPr/>
        </p:nvSpPr>
        <p:spPr>
          <a:xfrm>
            <a:off x="1825094" y="6033482"/>
            <a:ext cx="5493812" cy="707886"/>
          </a:xfrm>
          <a:prstGeom prst="rect">
            <a:avLst/>
          </a:prstGeom>
          <a:noFill/>
        </p:spPr>
        <p:txBody>
          <a:bodyPr wrap="none" rtlCol="0">
            <a:spAutoFit/>
          </a:bodyPr>
          <a:lstStyle/>
          <a:p>
            <a:r>
              <a:rPr lang="fr-FR" sz="4000" b="1" u="sng" dirty="0" smtClean="0">
                <a:solidFill>
                  <a:srgbClr val="1C0068"/>
                </a:solidFill>
                <a:hlinkClick r:id="rId5"/>
              </a:rPr>
              <a:t>http://www.fripon.org/</a:t>
            </a:r>
            <a:r>
              <a:rPr lang="fr-FR" sz="4000" dirty="0" smtClean="0">
                <a:solidFill>
                  <a:srgbClr val="1C0068"/>
                </a:solidFill>
              </a:rPr>
              <a:t> </a:t>
            </a:r>
            <a:endParaRPr lang="fr-FR" sz="4000" dirty="0">
              <a:solidFill>
                <a:srgbClr val="1C0068"/>
              </a:solidFill>
            </a:endParaRPr>
          </a:p>
        </p:txBody>
      </p:sp>
    </p:spTree>
    <p:extLst>
      <p:ext uri="{BB962C8B-B14F-4D97-AF65-F5344CB8AC3E}">
        <p14:creationId xmlns:p14="http://schemas.microsoft.com/office/powerpoint/2010/main" val="301081322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asse%20aux%20météorites%20-%20Ferme%20des%20étoiles%20-%202014-H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81000"/>
            <a:ext cx="9144000" cy="6096000"/>
          </a:xfrm>
          <a:prstGeom prst="rect">
            <a:avLst/>
          </a:prstGeom>
        </p:spPr>
      </p:pic>
    </p:spTree>
    <p:extLst>
      <p:ext uri="{BB962C8B-B14F-4D97-AF65-F5344CB8AC3E}">
        <p14:creationId xmlns:p14="http://schemas.microsoft.com/office/powerpoint/2010/main" val="15055102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05720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6114" name="Picture 2" descr="C:\Images\Asteroids\Collision.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0" y="-255142"/>
            <a:ext cx="7543800" cy="677545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369028" y="6334780"/>
            <a:ext cx="8771512" cy="461665"/>
          </a:xfrm>
          <a:prstGeom prst="rect">
            <a:avLst/>
          </a:prstGeom>
          <a:noFill/>
        </p:spPr>
        <p:txBody>
          <a:bodyPr wrap="square" rtlCol="0">
            <a:spAutoFit/>
          </a:bodyPr>
          <a:lstStyle/>
          <a:p>
            <a:pPr algn="r"/>
            <a:r>
              <a:rPr lang="fr-FR" sz="2400" i="1" dirty="0" smtClean="0">
                <a:solidFill>
                  <a:srgbClr val="FFE9F2"/>
                </a:solidFill>
              </a:rPr>
              <a:t>Vue d’artiste W. K. Hartmann</a:t>
            </a:r>
            <a:endParaRPr lang="fr-FR" sz="2400" i="1" dirty="0">
              <a:solidFill>
                <a:srgbClr val="FFE9F2"/>
              </a:solidFill>
            </a:endParaRPr>
          </a:p>
        </p:txBody>
      </p:sp>
    </p:spTree>
    <p:extLst>
      <p:ext uri="{BB962C8B-B14F-4D97-AF65-F5344CB8AC3E}">
        <p14:creationId xmlns:p14="http://schemas.microsoft.com/office/powerpoint/2010/main" val="148331077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2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Calibri"/>
        <a:ea typeface="ＭＳ Ｐゴシック"/>
        <a:cs typeface="ＭＳ Ｐゴシック"/>
      </a:majorFont>
      <a:minorFont>
        <a:latin typeface="Calibri"/>
        <a:ea typeface="ＭＳ Ｐゴシック"/>
        <a:cs typeface="ＭＳ Ｐゴシック"/>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Calibri"/>
        <a:ea typeface="ＭＳ Ｐゴシック"/>
        <a:cs typeface="ＭＳ Ｐゴシック"/>
      </a:majorFont>
      <a:minorFont>
        <a:latin typeface="Calibri"/>
        <a:ea typeface="ＭＳ Ｐゴシック"/>
        <a:cs typeface="ＭＳ Ｐゴシック"/>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Calibri"/>
        <a:ea typeface="ＭＳ Ｐゴシック"/>
        <a:cs typeface="ＭＳ Ｐゴシック"/>
      </a:majorFont>
      <a:minorFont>
        <a:latin typeface="Calibri"/>
        <a:ea typeface="ＭＳ Ｐゴシック"/>
        <a:cs typeface="ＭＳ Ｐゴシック"/>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Thème Office">
  <a:themeElements>
    <a:clrScheme name="Bris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9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ème Offic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a:ea typeface="ＭＳ Ｐゴシック"/>
        <a:cs typeface="ＭＳ Ｐゴシック"/>
      </a:majorFont>
      <a:minorFont>
        <a:latin typeface="Times New Roman"/>
        <a:ea typeface="ＭＳ Ｐゴシック"/>
        <a:cs typeface="ＭＳ Ｐゴシック"/>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5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Thème Office">
  <a:themeElements>
    <a:clrScheme name="Bris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hème Office">
  <a:themeElements>
    <a:clrScheme name="Bris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Times New Roman"/>
        <a:ea typeface="ＭＳ Ｐゴシック"/>
        <a:cs typeface="ＭＳ Ｐゴシック"/>
      </a:majorFont>
      <a:minorFont>
        <a:latin typeface="Times New Roman"/>
        <a:ea typeface="ＭＳ Ｐゴシック"/>
        <a:cs typeface="ＭＳ Ｐゴシック"/>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ＭＳ Ｐゴシック"/>
        <a:cs typeface="Lucida Sans Unicode"/>
      </a:majorFont>
      <a:minorFont>
        <a:latin typeface="Arial"/>
        <a:ea typeface="ＭＳ Ｐゴシック"/>
        <a:cs typeface="Lucida Sans Unicod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Lucida Sans Unicode"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Lucida Sans Unicode"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ＭＳ Ｐゴシック"/>
        <a:cs typeface="Lucida Sans Unicode"/>
      </a:majorFont>
      <a:minorFont>
        <a:latin typeface="Arial"/>
        <a:ea typeface="ＭＳ Ｐゴシック"/>
        <a:cs typeface="Lucida Sans Unicod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Lucida Sans Unicode"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Lucida Sans Unicode"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Times New Roman"/>
        <a:ea typeface="ＭＳ Ｐゴシック"/>
        <a:cs typeface="ＭＳ Ｐゴシック"/>
      </a:majorFont>
      <a:minorFont>
        <a:latin typeface="Times New Roman"/>
        <a:ea typeface="ＭＳ Ｐゴシック"/>
        <a:cs typeface="ＭＳ Ｐゴシック"/>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8599</TotalTime>
  <Words>2977</Words>
  <Application>Microsoft Macintosh PowerPoint</Application>
  <PresentationFormat>Présentation à l'écran (4:3)</PresentationFormat>
  <Paragraphs>354</Paragraphs>
  <Slides>82</Slides>
  <Notes>48</Notes>
  <HiddenSlides>0</HiddenSlides>
  <MMClips>5</MMClips>
  <ScaleCrop>false</ScaleCrop>
  <HeadingPairs>
    <vt:vector size="4" baseType="variant">
      <vt:variant>
        <vt:lpstr>Thème</vt:lpstr>
      </vt:variant>
      <vt:variant>
        <vt:i4>15</vt:i4>
      </vt:variant>
      <vt:variant>
        <vt:lpstr>Titres des diapositives</vt:lpstr>
      </vt:variant>
      <vt:variant>
        <vt:i4>82</vt:i4>
      </vt:variant>
    </vt:vector>
  </HeadingPairs>
  <TitlesOfParts>
    <vt:vector size="97" baseType="lpstr">
      <vt:lpstr>2_Thème Office</vt:lpstr>
      <vt:lpstr>1_Modèle par défaut</vt:lpstr>
      <vt:lpstr>15_Thème Office</vt:lpstr>
      <vt:lpstr>5_Thème Office</vt:lpstr>
      <vt:lpstr>Thème Office</vt:lpstr>
      <vt:lpstr>4_Thème Office</vt:lpstr>
      <vt:lpstr>10_Thème Office</vt:lpstr>
      <vt:lpstr>11_Thème Office</vt:lpstr>
      <vt:lpstr>6_Thème Office</vt:lpstr>
      <vt:lpstr>1_Thème Office</vt:lpstr>
      <vt:lpstr>Modèle par défaut</vt:lpstr>
      <vt:lpstr>3_Thème Office</vt:lpstr>
      <vt:lpstr>7_Thème Office</vt:lpstr>
      <vt:lpstr>8_Thème Office</vt:lpstr>
      <vt:lpstr>9_Thème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Organigramme du réseau</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Un programme participatif et  un site WEB  intégrés dans la logique de Vigie-Nature  pour l’animation du réseau, la mise en ligne de données (dans les deux sens), la collaboration en ligne, l’échange d’expériences entre les participants, la diffusion d’informations, les retours sur les objets trouvés…  Un projet fédérateur:  65 millions d’Observateurs</vt:lpstr>
      <vt:lpstr>Présentation PowerPoint</vt:lpstr>
      <vt:lpstr>Présentation PowerPoint</vt:lpstr>
      <vt:lpstr>Présentation PowerPoint</vt:lpstr>
      <vt:lpstr> </vt:lpstr>
      <vt:lpstr>Présentation PowerPoint</vt:lpstr>
      <vt:lpstr>Présentation PowerPoint</vt:lpstr>
      <vt:lpstr>Présentation PowerPoint</vt:lpstr>
      <vt:lpstr>Présentation PowerPoint</vt:lpstr>
      <vt:lpstr>Présentation PowerPoint</vt:lpstr>
      <vt:lpstr>Présentation PowerPoint</vt:lpstr>
      <vt:lpstr>Plateforme Internet de recherche de cratères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MNHN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Brigitte Zanda</dc:creator>
  <cp:lastModifiedBy>Brigitte Zanda</cp:lastModifiedBy>
  <cp:revision>211</cp:revision>
  <cp:lastPrinted>2014-08-05T15:19:44Z</cp:lastPrinted>
  <dcterms:created xsi:type="dcterms:W3CDTF">2014-07-17T21:54:18Z</dcterms:created>
  <dcterms:modified xsi:type="dcterms:W3CDTF">2015-08-11T14:41:30Z</dcterms:modified>
</cp:coreProperties>
</file>